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handoutMasterIdLst>
    <p:handoutMasterId r:id="rId12"/>
  </p:handoutMasterIdLst>
  <p:sldIdLst>
    <p:sldId id="259" r:id="rId2"/>
    <p:sldId id="258" r:id="rId3"/>
    <p:sldId id="260" r:id="rId4"/>
    <p:sldId id="261" r:id="rId5"/>
    <p:sldId id="267" r:id="rId6"/>
    <p:sldId id="262" r:id="rId7"/>
    <p:sldId id="256" r:id="rId8"/>
    <p:sldId id="257" r:id="rId9"/>
    <p:sldId id="269" r:id="rId10"/>
    <p:sldId id="266" r:id="rId11"/>
  </p:sldIdLst>
  <p:sldSz cx="9144000" cy="6858000" type="screen4x3"/>
  <p:notesSz cx="9144000" cy="6858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clrMru>
    <a:srgbClr val="CC3300"/>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17" autoAdjust="0"/>
    <p:restoredTop sz="94607" autoAdjust="0"/>
  </p:normalViewPr>
  <p:slideViewPr>
    <p:cSldViewPr>
      <p:cViewPr varScale="1">
        <p:scale>
          <a:sx n="69" d="100"/>
          <a:sy n="69" d="100"/>
        </p:scale>
        <p:origin x="-139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5" d="100"/>
          <a:sy n="75" d="100"/>
        </p:scale>
        <p:origin x="-912" y="-96"/>
      </p:cViewPr>
      <p:guideLst>
        <p:guide orient="horz" pos="2160"/>
        <p:guide pos="288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fr-FR"/>
          </a:p>
        </p:txBody>
      </p:sp>
      <p:sp>
        <p:nvSpPr>
          <p:cNvPr id="3" name="Espace réservé de la date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1031ABCF-0A5B-4CF8-86F7-2FD89E1BC1E2}" type="datetimeFigureOut">
              <a:rPr lang="fr-FR"/>
              <a:pPr>
                <a:defRPr/>
              </a:pPr>
              <a:t>27/12/2015</a:t>
            </a:fld>
            <a:endParaRPr lang="fr-FR"/>
          </a:p>
        </p:txBody>
      </p:sp>
      <p:sp>
        <p:nvSpPr>
          <p:cNvPr id="4" name="Espace réservé du pied de page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fr-FR"/>
          </a:p>
        </p:txBody>
      </p:sp>
      <p:sp>
        <p:nvSpPr>
          <p:cNvPr id="5" name="Espace réservé du numéro de diapositive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31624893-ACAC-4DBE-9B19-86E6FC63E1B8}" type="slidenum">
              <a:rPr lang="fr-FR"/>
              <a:pPr>
                <a:defRPr/>
              </a:pPr>
              <a:t>‹N°›</a:t>
            </a:fld>
            <a:endParaRPr lang="fr-FR"/>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itre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fr-FR" smtClean="0"/>
              <a:t>Cliquez pour modifier le style du titre</a:t>
            </a:r>
            <a:endParaRPr lang="en-US"/>
          </a:p>
        </p:txBody>
      </p:sp>
      <p:sp>
        <p:nvSpPr>
          <p:cNvPr id="9" name="Sous-titr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fr-FR" smtClean="0"/>
              <a:t>Cliquez pour modifier le style des sous-titres du masque</a:t>
            </a:r>
            <a:endParaRPr lang="en-US"/>
          </a:p>
        </p:txBody>
      </p:sp>
      <p:sp>
        <p:nvSpPr>
          <p:cNvPr id="4" name="Espace réservé de la date 13"/>
          <p:cNvSpPr>
            <a:spLocks noGrp="1"/>
          </p:cNvSpPr>
          <p:nvPr>
            <p:ph type="dt" sz="half" idx="10"/>
          </p:nvPr>
        </p:nvSpPr>
        <p:spPr/>
        <p:txBody>
          <a:bodyPr/>
          <a:lstStyle>
            <a:lvl1pPr>
              <a:defRPr/>
            </a:lvl1pPr>
          </a:lstStyle>
          <a:p>
            <a:pPr>
              <a:defRPr/>
            </a:pPr>
            <a:fld id="{2FACA43E-5314-4D2B-9012-A77E92AA06C8}" type="datetimeFigureOut">
              <a:rPr lang="fr-FR"/>
              <a:pPr>
                <a:defRPr/>
              </a:pPr>
              <a:t>27/12/2015</a:t>
            </a:fld>
            <a:endParaRPr lang="fr-FR"/>
          </a:p>
        </p:txBody>
      </p:sp>
      <p:sp>
        <p:nvSpPr>
          <p:cNvPr id="5" name="Espace réservé du pied de page 2"/>
          <p:cNvSpPr>
            <a:spLocks noGrp="1"/>
          </p:cNvSpPr>
          <p:nvPr>
            <p:ph type="ftr" sz="quarter" idx="11"/>
          </p:nvPr>
        </p:nvSpPr>
        <p:spPr/>
        <p:txBody>
          <a:bodyPr/>
          <a:lstStyle>
            <a:lvl1pPr>
              <a:defRPr/>
            </a:lvl1pPr>
          </a:lstStyle>
          <a:p>
            <a:pPr>
              <a:defRPr/>
            </a:pPr>
            <a:endParaRPr lang="fr-FR"/>
          </a:p>
        </p:txBody>
      </p:sp>
      <p:sp>
        <p:nvSpPr>
          <p:cNvPr id="6" name="Espace réservé du numéro de diapositive 22"/>
          <p:cNvSpPr>
            <a:spLocks noGrp="1"/>
          </p:cNvSpPr>
          <p:nvPr>
            <p:ph type="sldNum" sz="quarter" idx="12"/>
          </p:nvPr>
        </p:nvSpPr>
        <p:spPr/>
        <p:txBody>
          <a:bodyPr/>
          <a:lstStyle>
            <a:lvl1pPr>
              <a:defRPr/>
            </a:lvl1pPr>
          </a:lstStyle>
          <a:p>
            <a:pPr>
              <a:defRPr/>
            </a:pPr>
            <a:fld id="{FC2F18AD-2657-4D70-A225-D01C4AB94AAA}" type="slidenum">
              <a:rPr lang="fr-FR"/>
              <a:pPr>
                <a:defRPr/>
              </a:pPr>
              <a:t>‹N°›</a:t>
            </a:fld>
            <a:endParaRPr lang="fr-FR"/>
          </a:p>
        </p:txBody>
      </p:sp>
    </p:spTree>
  </p:cSld>
  <p:clrMapOvr>
    <a:masterClrMapping/>
  </p:clrMapOvr>
  <p:transition spd="slow" advClick="0"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13"/>
          <p:cNvSpPr>
            <a:spLocks noGrp="1"/>
          </p:cNvSpPr>
          <p:nvPr>
            <p:ph type="dt" sz="half" idx="10"/>
          </p:nvPr>
        </p:nvSpPr>
        <p:spPr/>
        <p:txBody>
          <a:bodyPr/>
          <a:lstStyle>
            <a:lvl1pPr>
              <a:defRPr/>
            </a:lvl1pPr>
          </a:lstStyle>
          <a:p>
            <a:pPr>
              <a:defRPr/>
            </a:pPr>
            <a:fld id="{C9909765-5DA1-4225-B1FC-A55A0D46C20C}" type="datetimeFigureOut">
              <a:rPr lang="fr-FR"/>
              <a:pPr>
                <a:defRPr/>
              </a:pPr>
              <a:t>27/12/2015</a:t>
            </a:fld>
            <a:endParaRPr lang="fr-FR"/>
          </a:p>
        </p:txBody>
      </p:sp>
      <p:sp>
        <p:nvSpPr>
          <p:cNvPr id="5" name="Espace réservé du pied de page 2"/>
          <p:cNvSpPr>
            <a:spLocks noGrp="1"/>
          </p:cNvSpPr>
          <p:nvPr>
            <p:ph type="ftr" sz="quarter" idx="11"/>
          </p:nvPr>
        </p:nvSpPr>
        <p:spPr/>
        <p:txBody>
          <a:bodyPr/>
          <a:lstStyle>
            <a:lvl1pPr>
              <a:defRPr/>
            </a:lvl1pPr>
          </a:lstStyle>
          <a:p>
            <a:pPr>
              <a:defRPr/>
            </a:pPr>
            <a:endParaRPr lang="fr-FR"/>
          </a:p>
        </p:txBody>
      </p:sp>
      <p:sp>
        <p:nvSpPr>
          <p:cNvPr id="6" name="Espace réservé du numéro de diapositive 22"/>
          <p:cNvSpPr>
            <a:spLocks noGrp="1"/>
          </p:cNvSpPr>
          <p:nvPr>
            <p:ph type="sldNum" sz="quarter" idx="12"/>
          </p:nvPr>
        </p:nvSpPr>
        <p:spPr/>
        <p:txBody>
          <a:bodyPr/>
          <a:lstStyle>
            <a:lvl1pPr>
              <a:defRPr/>
            </a:lvl1pPr>
          </a:lstStyle>
          <a:p>
            <a:pPr>
              <a:defRPr/>
            </a:pPr>
            <a:fld id="{FDBE524A-8EE7-4488-8B08-918A8FD442DE}" type="slidenum">
              <a:rPr lang="fr-FR"/>
              <a:pPr>
                <a:defRPr/>
              </a:pPr>
              <a:t>‹N°›</a:t>
            </a:fld>
            <a:endParaRPr lang="fr-FR"/>
          </a:p>
        </p:txBody>
      </p:sp>
    </p:spTree>
  </p:cSld>
  <p:clrMapOvr>
    <a:masterClrMapping/>
  </p:clrMapOvr>
  <p:transition spd="slow" advClick="0"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fr-FR" smtClean="0"/>
              <a:t>Cliquez pour modifier le style du titre</a:t>
            </a:r>
            <a:endParaRPr lang="en-US"/>
          </a:p>
        </p:txBody>
      </p:sp>
      <p:sp>
        <p:nvSpPr>
          <p:cNvPr id="3" name="Espace réservé du texte 2"/>
          <p:cNvSpPr>
            <a:spLocks noGrp="1"/>
          </p:cNvSpPr>
          <p:nvPr>
            <p:ph type="body" idx="1"/>
          </p:nvPr>
        </p:nvSpPr>
        <p:spPr>
          <a:xfrm>
            <a:off x="1600200" y="2507786"/>
            <a:ext cx="7086600" cy="1509712"/>
          </a:xfrm>
        </p:spPr>
        <p:txBody>
          <a:bodyPr/>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338C13C0-DCEF-415A-B364-37D849D521F9}" type="datetimeFigureOut">
              <a:rPr lang="fr-FR"/>
              <a:pPr>
                <a:defRPr/>
              </a:pPr>
              <a:t>27/12/2015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8DEF6D8-C360-4026-A2FD-B9B6D4761FF9}" type="slidenum">
              <a:rPr lang="fr-FR"/>
              <a:pPr>
                <a:defRPr/>
              </a:pPr>
              <a:t>‹N°›</a:t>
            </a:fld>
            <a:endParaRPr lang="fr-FR"/>
          </a:p>
        </p:txBody>
      </p:sp>
    </p:spTree>
  </p:cSld>
  <p:clrMapOvr>
    <a:overrideClrMapping bg1="dk1" tx1="lt1" bg2="dk2" tx2="lt2" accent1="accent1" accent2="accent2" accent3="accent3" accent4="accent4" accent5="accent5" accent6="accent6" hlink="hlink" folHlink="folHlink"/>
  </p:clrMapOvr>
  <p:transition spd="slow" advClick="0"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u contenu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u contenu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13"/>
          <p:cNvSpPr>
            <a:spLocks noGrp="1"/>
          </p:cNvSpPr>
          <p:nvPr>
            <p:ph type="dt" sz="half" idx="10"/>
          </p:nvPr>
        </p:nvSpPr>
        <p:spPr/>
        <p:txBody>
          <a:bodyPr/>
          <a:lstStyle>
            <a:lvl1pPr>
              <a:defRPr/>
            </a:lvl1pPr>
          </a:lstStyle>
          <a:p>
            <a:pPr>
              <a:defRPr/>
            </a:pPr>
            <a:fld id="{750C726B-BAB1-4DD6-AAB0-83AB4A17A682}" type="datetimeFigureOut">
              <a:rPr lang="fr-FR"/>
              <a:pPr>
                <a:defRPr/>
              </a:pPr>
              <a:t>27/12/2015</a:t>
            </a:fld>
            <a:endParaRPr lang="fr-FR"/>
          </a:p>
        </p:txBody>
      </p:sp>
      <p:sp>
        <p:nvSpPr>
          <p:cNvPr id="6" name="Espace réservé du pied de page 2"/>
          <p:cNvSpPr>
            <a:spLocks noGrp="1"/>
          </p:cNvSpPr>
          <p:nvPr>
            <p:ph type="ftr" sz="quarter" idx="11"/>
          </p:nvPr>
        </p:nvSpPr>
        <p:spPr/>
        <p:txBody>
          <a:bodyPr/>
          <a:lstStyle>
            <a:lvl1pPr>
              <a:defRPr/>
            </a:lvl1pPr>
          </a:lstStyle>
          <a:p>
            <a:pPr>
              <a:defRPr/>
            </a:pPr>
            <a:endParaRPr lang="fr-FR"/>
          </a:p>
        </p:txBody>
      </p:sp>
      <p:sp>
        <p:nvSpPr>
          <p:cNvPr id="7" name="Espace réservé du numéro de diapositive 22"/>
          <p:cNvSpPr>
            <a:spLocks noGrp="1"/>
          </p:cNvSpPr>
          <p:nvPr>
            <p:ph type="sldNum" sz="quarter" idx="12"/>
          </p:nvPr>
        </p:nvSpPr>
        <p:spPr/>
        <p:txBody>
          <a:bodyPr/>
          <a:lstStyle>
            <a:lvl1pPr>
              <a:defRPr/>
            </a:lvl1pPr>
          </a:lstStyle>
          <a:p>
            <a:pPr>
              <a:defRPr/>
            </a:pPr>
            <a:fld id="{2EDBBAAE-66CF-47CC-B40F-25DD1F649245}" type="slidenum">
              <a:rPr lang="fr-FR"/>
              <a:pPr>
                <a:defRPr/>
              </a:pPr>
              <a:t>‹N°›</a:t>
            </a:fld>
            <a:endParaRPr lang="fr-FR"/>
          </a:p>
        </p:txBody>
      </p:sp>
    </p:spTree>
  </p:cSld>
  <p:clrMapOvr>
    <a:masterClrMapping/>
  </p:clrMapOvr>
  <p:transition spd="slow" advClick="0"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lstStyle>
            <a:lvl1pPr>
              <a:defRPr/>
            </a:lvl1pPr>
          </a:lstStyle>
          <a:p>
            <a:r>
              <a:rPr lang="fr-FR" smtClean="0"/>
              <a:t>Cliquez pour modifier le style du titre</a:t>
            </a:r>
            <a:endParaRPr lang="en-US"/>
          </a:p>
        </p:txBody>
      </p:sp>
      <p:sp>
        <p:nvSpPr>
          <p:cNvPr id="3" name="Espace réservé du texte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fr-FR" smtClean="0"/>
              <a:t>Cliquez pour modifier les styles du texte du masque</a:t>
            </a:r>
          </a:p>
        </p:txBody>
      </p:sp>
      <p:sp>
        <p:nvSpPr>
          <p:cNvPr id="4" name="Espace réservé du texte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fr-FR" smtClean="0"/>
              <a:t>Cliquez pour modifier les styles du texte du masque</a:t>
            </a:r>
          </a:p>
        </p:txBody>
      </p:sp>
      <p:sp>
        <p:nvSpPr>
          <p:cNvPr id="5" name="Espace réservé du contenu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6" name="Espace réservé du contenu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Espace réservé de la date 13"/>
          <p:cNvSpPr>
            <a:spLocks noGrp="1"/>
          </p:cNvSpPr>
          <p:nvPr>
            <p:ph type="dt" sz="half" idx="10"/>
          </p:nvPr>
        </p:nvSpPr>
        <p:spPr/>
        <p:txBody>
          <a:bodyPr/>
          <a:lstStyle>
            <a:lvl1pPr>
              <a:defRPr/>
            </a:lvl1pPr>
          </a:lstStyle>
          <a:p>
            <a:pPr>
              <a:defRPr/>
            </a:pPr>
            <a:fld id="{96B2C3CC-BB5B-4DEB-9C1E-3D9E569D5ECD}" type="datetimeFigureOut">
              <a:rPr lang="fr-FR"/>
              <a:pPr>
                <a:defRPr/>
              </a:pPr>
              <a:t>27/12/2015</a:t>
            </a:fld>
            <a:endParaRPr lang="fr-FR"/>
          </a:p>
        </p:txBody>
      </p:sp>
      <p:sp>
        <p:nvSpPr>
          <p:cNvPr id="8" name="Espace réservé du pied de page 2"/>
          <p:cNvSpPr>
            <a:spLocks noGrp="1"/>
          </p:cNvSpPr>
          <p:nvPr>
            <p:ph type="ftr" sz="quarter" idx="11"/>
          </p:nvPr>
        </p:nvSpPr>
        <p:spPr/>
        <p:txBody>
          <a:bodyPr/>
          <a:lstStyle>
            <a:lvl1pPr>
              <a:defRPr/>
            </a:lvl1pPr>
          </a:lstStyle>
          <a:p>
            <a:pPr>
              <a:defRPr/>
            </a:pPr>
            <a:endParaRPr lang="fr-FR"/>
          </a:p>
        </p:txBody>
      </p:sp>
      <p:sp>
        <p:nvSpPr>
          <p:cNvPr id="9" name="Espace réservé du numéro de diapositive 22"/>
          <p:cNvSpPr>
            <a:spLocks noGrp="1"/>
          </p:cNvSpPr>
          <p:nvPr>
            <p:ph type="sldNum" sz="quarter" idx="12"/>
          </p:nvPr>
        </p:nvSpPr>
        <p:spPr/>
        <p:txBody>
          <a:bodyPr/>
          <a:lstStyle>
            <a:lvl1pPr>
              <a:defRPr/>
            </a:lvl1pPr>
          </a:lstStyle>
          <a:p>
            <a:pPr>
              <a:defRPr/>
            </a:pPr>
            <a:fld id="{FD7B588A-1B3D-41F8-A7CA-B865D2B9F9E4}" type="slidenum">
              <a:rPr lang="fr-FR"/>
              <a:pPr>
                <a:defRPr/>
              </a:pPr>
              <a:t>‹N°›</a:t>
            </a:fld>
            <a:endParaRPr lang="fr-FR"/>
          </a:p>
        </p:txBody>
      </p:sp>
    </p:spTree>
  </p:cSld>
  <p:clrMapOvr>
    <a:masterClrMapping/>
  </p:clrMapOvr>
  <p:transition spd="slow" advClick="0"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e la date 13"/>
          <p:cNvSpPr>
            <a:spLocks noGrp="1"/>
          </p:cNvSpPr>
          <p:nvPr>
            <p:ph type="dt" sz="half" idx="10"/>
          </p:nvPr>
        </p:nvSpPr>
        <p:spPr/>
        <p:txBody>
          <a:bodyPr/>
          <a:lstStyle>
            <a:lvl1pPr>
              <a:defRPr/>
            </a:lvl1pPr>
          </a:lstStyle>
          <a:p>
            <a:pPr>
              <a:defRPr/>
            </a:pPr>
            <a:fld id="{E399BB60-7C81-4082-84C0-162EFA8242ED}" type="datetimeFigureOut">
              <a:rPr lang="fr-FR"/>
              <a:pPr>
                <a:defRPr/>
              </a:pPr>
              <a:t>27/12/2015</a:t>
            </a:fld>
            <a:endParaRPr lang="fr-FR"/>
          </a:p>
        </p:txBody>
      </p:sp>
      <p:sp>
        <p:nvSpPr>
          <p:cNvPr id="4" name="Espace réservé du pied de page 2"/>
          <p:cNvSpPr>
            <a:spLocks noGrp="1"/>
          </p:cNvSpPr>
          <p:nvPr>
            <p:ph type="ftr" sz="quarter" idx="11"/>
          </p:nvPr>
        </p:nvSpPr>
        <p:spPr/>
        <p:txBody>
          <a:bodyPr/>
          <a:lstStyle>
            <a:lvl1pPr>
              <a:defRPr/>
            </a:lvl1pPr>
          </a:lstStyle>
          <a:p>
            <a:pPr>
              <a:defRPr/>
            </a:pPr>
            <a:endParaRPr lang="fr-FR"/>
          </a:p>
        </p:txBody>
      </p:sp>
      <p:sp>
        <p:nvSpPr>
          <p:cNvPr id="5" name="Espace réservé du numéro de diapositive 22"/>
          <p:cNvSpPr>
            <a:spLocks noGrp="1"/>
          </p:cNvSpPr>
          <p:nvPr>
            <p:ph type="sldNum" sz="quarter" idx="12"/>
          </p:nvPr>
        </p:nvSpPr>
        <p:spPr/>
        <p:txBody>
          <a:bodyPr/>
          <a:lstStyle>
            <a:lvl1pPr>
              <a:defRPr/>
            </a:lvl1pPr>
          </a:lstStyle>
          <a:p>
            <a:pPr>
              <a:defRPr/>
            </a:pPr>
            <a:fld id="{E0DF7B58-F64C-49FA-B595-EA2C227E90E6}" type="slidenum">
              <a:rPr lang="fr-FR"/>
              <a:pPr>
                <a:defRPr/>
              </a:pPr>
              <a:t>‹N°›</a:t>
            </a:fld>
            <a:endParaRPr lang="fr-FR"/>
          </a:p>
        </p:txBody>
      </p:sp>
    </p:spTree>
  </p:cSld>
  <p:clrMapOvr>
    <a:masterClrMapping/>
  </p:clrMapOvr>
  <p:transition spd="slow" advClick="0"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3"/>
          <p:cNvSpPr>
            <a:spLocks noGrp="1"/>
          </p:cNvSpPr>
          <p:nvPr>
            <p:ph type="dt" sz="half" idx="10"/>
          </p:nvPr>
        </p:nvSpPr>
        <p:spPr/>
        <p:txBody>
          <a:bodyPr/>
          <a:lstStyle>
            <a:lvl1pPr>
              <a:defRPr/>
            </a:lvl1pPr>
          </a:lstStyle>
          <a:p>
            <a:pPr>
              <a:defRPr/>
            </a:pPr>
            <a:fld id="{8CA0AAD9-0F0E-45F4-BB06-839020F24669}" type="datetimeFigureOut">
              <a:rPr lang="fr-FR"/>
              <a:pPr>
                <a:defRPr/>
              </a:pPr>
              <a:t>27/12/2015</a:t>
            </a:fld>
            <a:endParaRPr lang="fr-FR"/>
          </a:p>
        </p:txBody>
      </p:sp>
      <p:sp>
        <p:nvSpPr>
          <p:cNvPr id="3" name="Espace réservé du pied de page 2"/>
          <p:cNvSpPr>
            <a:spLocks noGrp="1"/>
          </p:cNvSpPr>
          <p:nvPr>
            <p:ph type="ftr" sz="quarter" idx="11"/>
          </p:nvPr>
        </p:nvSpPr>
        <p:spPr/>
        <p:txBody>
          <a:bodyPr/>
          <a:lstStyle>
            <a:lvl1pPr>
              <a:defRPr/>
            </a:lvl1pPr>
          </a:lstStyle>
          <a:p>
            <a:pPr>
              <a:defRPr/>
            </a:pPr>
            <a:endParaRPr lang="fr-FR"/>
          </a:p>
        </p:txBody>
      </p:sp>
      <p:sp>
        <p:nvSpPr>
          <p:cNvPr id="4" name="Espace réservé du numéro de diapositive 22"/>
          <p:cNvSpPr>
            <a:spLocks noGrp="1"/>
          </p:cNvSpPr>
          <p:nvPr>
            <p:ph type="sldNum" sz="quarter" idx="12"/>
          </p:nvPr>
        </p:nvSpPr>
        <p:spPr/>
        <p:txBody>
          <a:bodyPr/>
          <a:lstStyle>
            <a:lvl1pPr>
              <a:defRPr/>
            </a:lvl1pPr>
          </a:lstStyle>
          <a:p>
            <a:pPr>
              <a:defRPr/>
            </a:pPr>
            <a:fld id="{EB7A0B73-9166-4111-8B34-C948C6DAAAD7}" type="slidenum">
              <a:rPr lang="fr-FR"/>
              <a:pPr>
                <a:defRPr/>
              </a:pPr>
              <a:t>‹N°›</a:t>
            </a:fld>
            <a:endParaRPr lang="fr-FR"/>
          </a:p>
        </p:txBody>
      </p:sp>
    </p:spTree>
  </p:cSld>
  <p:clrMapOvr>
    <a:masterClrMapping/>
  </p:clrMapOvr>
  <p:transition spd="slow" advClick="0"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fr-FR" smtClean="0"/>
              <a:t>Cliquez pour modifier le style du titre</a:t>
            </a:r>
            <a:endParaRPr lang="en-US"/>
          </a:p>
        </p:txBody>
      </p:sp>
      <p:sp>
        <p:nvSpPr>
          <p:cNvPr id="3" name="Espace réservé du texte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fr-FR" smtClean="0"/>
              <a:t>Cliquez pour modifier les styles du texte du masque</a:t>
            </a:r>
          </a:p>
        </p:txBody>
      </p:sp>
      <p:sp>
        <p:nvSpPr>
          <p:cNvPr id="4" name="Espace réservé du contenu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13"/>
          <p:cNvSpPr>
            <a:spLocks noGrp="1"/>
          </p:cNvSpPr>
          <p:nvPr>
            <p:ph type="dt" sz="half" idx="10"/>
          </p:nvPr>
        </p:nvSpPr>
        <p:spPr/>
        <p:txBody>
          <a:bodyPr/>
          <a:lstStyle>
            <a:lvl1pPr>
              <a:defRPr/>
            </a:lvl1pPr>
          </a:lstStyle>
          <a:p>
            <a:pPr>
              <a:defRPr/>
            </a:pPr>
            <a:fld id="{48B9C921-47CA-4CB9-8784-DC731FE7681B}" type="datetimeFigureOut">
              <a:rPr lang="fr-FR"/>
              <a:pPr>
                <a:defRPr/>
              </a:pPr>
              <a:t>27/12/2015</a:t>
            </a:fld>
            <a:endParaRPr lang="fr-FR"/>
          </a:p>
        </p:txBody>
      </p:sp>
      <p:sp>
        <p:nvSpPr>
          <p:cNvPr id="6" name="Espace réservé du pied de page 2"/>
          <p:cNvSpPr>
            <a:spLocks noGrp="1"/>
          </p:cNvSpPr>
          <p:nvPr>
            <p:ph type="ftr" sz="quarter" idx="11"/>
          </p:nvPr>
        </p:nvSpPr>
        <p:spPr/>
        <p:txBody>
          <a:bodyPr/>
          <a:lstStyle>
            <a:lvl1pPr>
              <a:defRPr/>
            </a:lvl1pPr>
          </a:lstStyle>
          <a:p>
            <a:pPr>
              <a:defRPr/>
            </a:pPr>
            <a:endParaRPr lang="fr-FR"/>
          </a:p>
        </p:txBody>
      </p:sp>
      <p:sp>
        <p:nvSpPr>
          <p:cNvPr id="7" name="Espace réservé du numéro de diapositive 22"/>
          <p:cNvSpPr>
            <a:spLocks noGrp="1"/>
          </p:cNvSpPr>
          <p:nvPr>
            <p:ph type="sldNum" sz="quarter" idx="12"/>
          </p:nvPr>
        </p:nvSpPr>
        <p:spPr/>
        <p:txBody>
          <a:bodyPr/>
          <a:lstStyle>
            <a:lvl1pPr>
              <a:defRPr/>
            </a:lvl1pPr>
          </a:lstStyle>
          <a:p>
            <a:pPr>
              <a:defRPr/>
            </a:pPr>
            <a:fld id="{E988EC94-0186-4B22-8F9E-A167A5B4B500}" type="slidenum">
              <a:rPr lang="fr-FR"/>
              <a:pPr>
                <a:defRPr/>
              </a:pPr>
              <a:t>‹N°›</a:t>
            </a:fld>
            <a:endParaRPr lang="fr-FR"/>
          </a:p>
        </p:txBody>
      </p:sp>
    </p:spTree>
  </p:cSld>
  <p:clrMapOvr>
    <a:masterClrMapping/>
  </p:clrMapOvr>
  <p:transition spd="slow" advClick="0"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fr-FR" smtClean="0"/>
              <a:t>Cliquez pour modifier le style du titre</a:t>
            </a:r>
            <a:endParaRPr lang="en-US"/>
          </a:p>
        </p:txBody>
      </p:sp>
      <p:sp>
        <p:nvSpPr>
          <p:cNvPr id="3" name="Espace réservé pour une image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fr-FR" noProof="0" smtClean="0"/>
              <a:t>Cliquez sur l'icône pour ajouter une image</a:t>
            </a:r>
            <a:endParaRPr lang="en-US" noProof="0" dirty="0"/>
          </a:p>
        </p:txBody>
      </p:sp>
      <p:sp>
        <p:nvSpPr>
          <p:cNvPr id="4" name="Espace réservé du texte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fr-FR" smtClean="0"/>
              <a:t>Cliquez pour modifier les styles du texte du masque</a:t>
            </a:r>
          </a:p>
        </p:txBody>
      </p:sp>
      <p:sp>
        <p:nvSpPr>
          <p:cNvPr id="5" name="Espace réservé de la date 13"/>
          <p:cNvSpPr>
            <a:spLocks noGrp="1"/>
          </p:cNvSpPr>
          <p:nvPr>
            <p:ph type="dt" sz="half" idx="10"/>
          </p:nvPr>
        </p:nvSpPr>
        <p:spPr/>
        <p:txBody>
          <a:bodyPr/>
          <a:lstStyle>
            <a:lvl1pPr>
              <a:defRPr/>
            </a:lvl1pPr>
          </a:lstStyle>
          <a:p>
            <a:pPr>
              <a:defRPr/>
            </a:pPr>
            <a:fld id="{6BAD1BF3-B654-4E7D-B77C-C8B19521C4C2}" type="datetimeFigureOut">
              <a:rPr lang="fr-FR"/>
              <a:pPr>
                <a:defRPr/>
              </a:pPr>
              <a:t>27/12/2015</a:t>
            </a:fld>
            <a:endParaRPr lang="fr-FR"/>
          </a:p>
        </p:txBody>
      </p:sp>
      <p:sp>
        <p:nvSpPr>
          <p:cNvPr id="6" name="Espace réservé du pied de page 2"/>
          <p:cNvSpPr>
            <a:spLocks noGrp="1"/>
          </p:cNvSpPr>
          <p:nvPr>
            <p:ph type="ftr" sz="quarter" idx="11"/>
          </p:nvPr>
        </p:nvSpPr>
        <p:spPr/>
        <p:txBody>
          <a:bodyPr/>
          <a:lstStyle>
            <a:lvl1pPr>
              <a:defRPr/>
            </a:lvl1pPr>
          </a:lstStyle>
          <a:p>
            <a:pPr>
              <a:defRPr/>
            </a:pPr>
            <a:endParaRPr lang="fr-FR"/>
          </a:p>
        </p:txBody>
      </p:sp>
      <p:sp>
        <p:nvSpPr>
          <p:cNvPr id="7" name="Espace réservé du numéro de diapositive 22"/>
          <p:cNvSpPr>
            <a:spLocks noGrp="1"/>
          </p:cNvSpPr>
          <p:nvPr>
            <p:ph type="sldNum" sz="quarter" idx="12"/>
          </p:nvPr>
        </p:nvSpPr>
        <p:spPr/>
        <p:txBody>
          <a:bodyPr/>
          <a:lstStyle>
            <a:lvl1pPr>
              <a:defRPr/>
            </a:lvl1pPr>
          </a:lstStyle>
          <a:p>
            <a:pPr>
              <a:defRPr/>
            </a:pPr>
            <a:fld id="{A930E89D-FB10-4616-894E-460EC2A46A46}" type="slidenum">
              <a:rPr lang="fr-FR"/>
              <a:pPr>
                <a:defRPr/>
              </a:pPr>
              <a:t>‹N°›</a:t>
            </a:fld>
            <a:endParaRPr lang="fr-FR"/>
          </a:p>
        </p:txBody>
      </p:sp>
    </p:spTree>
  </p:cSld>
  <p:clrMapOvr>
    <a:masterClrMapping/>
  </p:clrMapOvr>
  <p:transition spd="slow" advClick="0"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13"/>
          <p:cNvSpPr>
            <a:spLocks noGrp="1"/>
          </p:cNvSpPr>
          <p:nvPr>
            <p:ph type="dt" sz="half" idx="10"/>
          </p:nvPr>
        </p:nvSpPr>
        <p:spPr/>
        <p:txBody>
          <a:bodyPr/>
          <a:lstStyle>
            <a:lvl1pPr>
              <a:defRPr/>
            </a:lvl1pPr>
          </a:lstStyle>
          <a:p>
            <a:pPr>
              <a:defRPr/>
            </a:pPr>
            <a:fld id="{BE171097-51FE-45D8-BFB8-215E4975013A}" type="datetimeFigureOut">
              <a:rPr lang="fr-FR"/>
              <a:pPr>
                <a:defRPr/>
              </a:pPr>
              <a:t>27/12/2015</a:t>
            </a:fld>
            <a:endParaRPr lang="fr-FR"/>
          </a:p>
        </p:txBody>
      </p:sp>
      <p:sp>
        <p:nvSpPr>
          <p:cNvPr id="5" name="Espace réservé du pied de page 2"/>
          <p:cNvSpPr>
            <a:spLocks noGrp="1"/>
          </p:cNvSpPr>
          <p:nvPr>
            <p:ph type="ftr" sz="quarter" idx="11"/>
          </p:nvPr>
        </p:nvSpPr>
        <p:spPr/>
        <p:txBody>
          <a:bodyPr/>
          <a:lstStyle>
            <a:lvl1pPr>
              <a:defRPr/>
            </a:lvl1pPr>
          </a:lstStyle>
          <a:p>
            <a:pPr>
              <a:defRPr/>
            </a:pPr>
            <a:endParaRPr lang="fr-FR"/>
          </a:p>
        </p:txBody>
      </p:sp>
      <p:sp>
        <p:nvSpPr>
          <p:cNvPr id="6" name="Espace réservé du numéro de diapositive 22"/>
          <p:cNvSpPr>
            <a:spLocks noGrp="1"/>
          </p:cNvSpPr>
          <p:nvPr>
            <p:ph type="sldNum" sz="quarter" idx="12"/>
          </p:nvPr>
        </p:nvSpPr>
        <p:spPr/>
        <p:txBody>
          <a:bodyPr/>
          <a:lstStyle>
            <a:lvl1pPr>
              <a:defRPr/>
            </a:lvl1pPr>
          </a:lstStyle>
          <a:p>
            <a:pPr>
              <a:defRPr/>
            </a:pPr>
            <a:fld id="{B55FB17D-535D-46EA-BB8A-F4A30F4441D5}" type="slidenum">
              <a:rPr lang="fr-FR"/>
              <a:pPr>
                <a:defRPr/>
              </a:pPr>
              <a:t>‹N°›</a:t>
            </a:fld>
            <a:endParaRPr lang="fr-FR"/>
          </a:p>
        </p:txBody>
      </p:sp>
    </p:spTree>
  </p:cSld>
  <p:clrMapOvr>
    <a:masterClrMapping/>
  </p:clrMapOvr>
  <p:transition spd="slow" advClick="0"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13"/>
          <p:cNvSpPr>
            <a:spLocks noGrp="1"/>
          </p:cNvSpPr>
          <p:nvPr>
            <p:ph type="dt" sz="half" idx="10"/>
          </p:nvPr>
        </p:nvSpPr>
        <p:spPr/>
        <p:txBody>
          <a:bodyPr/>
          <a:lstStyle>
            <a:lvl1pPr>
              <a:defRPr/>
            </a:lvl1pPr>
          </a:lstStyle>
          <a:p>
            <a:pPr>
              <a:defRPr/>
            </a:pPr>
            <a:fld id="{D4551A44-4AD0-4427-8A13-BBE5D1F1B55E}" type="datetimeFigureOut">
              <a:rPr lang="fr-FR"/>
              <a:pPr>
                <a:defRPr/>
              </a:pPr>
              <a:t>27/12/2015</a:t>
            </a:fld>
            <a:endParaRPr lang="fr-FR"/>
          </a:p>
        </p:txBody>
      </p:sp>
      <p:sp>
        <p:nvSpPr>
          <p:cNvPr id="5" name="Espace réservé du pied de page 2"/>
          <p:cNvSpPr>
            <a:spLocks noGrp="1"/>
          </p:cNvSpPr>
          <p:nvPr>
            <p:ph type="ftr" sz="quarter" idx="11"/>
          </p:nvPr>
        </p:nvSpPr>
        <p:spPr/>
        <p:txBody>
          <a:bodyPr/>
          <a:lstStyle>
            <a:lvl1pPr>
              <a:defRPr/>
            </a:lvl1pPr>
          </a:lstStyle>
          <a:p>
            <a:pPr>
              <a:defRPr/>
            </a:pPr>
            <a:endParaRPr lang="fr-FR"/>
          </a:p>
        </p:txBody>
      </p:sp>
      <p:sp>
        <p:nvSpPr>
          <p:cNvPr id="6" name="Espace réservé du numéro de diapositive 22"/>
          <p:cNvSpPr>
            <a:spLocks noGrp="1"/>
          </p:cNvSpPr>
          <p:nvPr>
            <p:ph type="sldNum" sz="quarter" idx="12"/>
          </p:nvPr>
        </p:nvSpPr>
        <p:spPr/>
        <p:txBody>
          <a:bodyPr/>
          <a:lstStyle>
            <a:lvl1pPr>
              <a:defRPr/>
            </a:lvl1pPr>
          </a:lstStyle>
          <a:p>
            <a:pPr>
              <a:defRPr/>
            </a:pPr>
            <a:fld id="{A2AA0AD0-F953-4BA1-A90C-805DE182F819}" type="slidenum">
              <a:rPr lang="fr-FR"/>
              <a:pPr>
                <a:defRPr/>
              </a:pPr>
              <a:t>‹N°›</a:t>
            </a:fld>
            <a:endParaRPr lang="fr-FR"/>
          </a:p>
        </p:txBody>
      </p:sp>
    </p:spTree>
  </p:cSld>
  <p:clrMapOvr>
    <a:masterClrMapping/>
  </p:clrMapOvr>
  <p:transition spd="slow" advClick="0" advTm="6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fr-FR" smtClean="0"/>
              <a:t>Cliquez pour modifier le style du titre</a:t>
            </a:r>
            <a:endParaRPr lang="en-US"/>
          </a:p>
        </p:txBody>
      </p:sp>
      <p:sp>
        <p:nvSpPr>
          <p:cNvPr id="1027" name="Espace réservé du texte 12"/>
          <p:cNvSpPr>
            <a:spLocks noGrp="1"/>
          </p:cNvSpPr>
          <p:nvPr>
            <p:ph type="body" idx="1"/>
          </p:nvPr>
        </p:nvSpPr>
        <p:spPr bwMode="auto">
          <a:xfrm>
            <a:off x="457200" y="1600200"/>
            <a:ext cx="8229600" cy="4708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smtClean="0"/>
          </a:p>
        </p:txBody>
      </p:sp>
      <p:sp>
        <p:nvSpPr>
          <p:cNvPr id="14" name="Espace réservé de la date 13"/>
          <p:cNvSpPr>
            <a:spLocks noGrp="1"/>
          </p:cNvSpPr>
          <p:nvPr>
            <p:ph type="dt" sz="half" idx="2"/>
          </p:nvPr>
        </p:nvSpPr>
        <p:spPr>
          <a:xfrm>
            <a:off x="457200" y="6416675"/>
            <a:ext cx="2133600" cy="365125"/>
          </a:xfrm>
          <a:prstGeom prst="rect">
            <a:avLst/>
          </a:prstGeom>
        </p:spPr>
        <p:txBody>
          <a:bodyPr vert="horz" anchor="b"/>
          <a:lstStyle>
            <a:lvl1pPr algn="l" eaLnBrk="1" fontAlgn="auto" latinLnBrk="0" hangingPunct="1">
              <a:spcBef>
                <a:spcPts val="0"/>
              </a:spcBef>
              <a:spcAft>
                <a:spcPts val="0"/>
              </a:spcAft>
              <a:defRPr kumimoji="0" sz="1200">
                <a:solidFill>
                  <a:schemeClr val="tx1">
                    <a:shade val="50000"/>
                  </a:schemeClr>
                </a:solidFill>
                <a:latin typeface="+mn-lt"/>
              </a:defRPr>
            </a:lvl1pPr>
          </a:lstStyle>
          <a:p>
            <a:pPr>
              <a:defRPr/>
            </a:pPr>
            <a:fld id="{946382A0-09EC-4F07-80AB-0FB6D42E1088}" type="datetimeFigureOut">
              <a:rPr lang="fr-FR"/>
              <a:pPr>
                <a:defRPr/>
              </a:pPr>
              <a:t>27/12/2015</a:t>
            </a:fld>
            <a:endParaRPr lang="fr-FR"/>
          </a:p>
        </p:txBody>
      </p:sp>
      <p:sp>
        <p:nvSpPr>
          <p:cNvPr id="3" name="Espace réservé du pied de page 2"/>
          <p:cNvSpPr>
            <a:spLocks noGrp="1"/>
          </p:cNvSpPr>
          <p:nvPr>
            <p:ph type="ftr" sz="quarter" idx="3"/>
          </p:nvPr>
        </p:nvSpPr>
        <p:spPr>
          <a:xfrm>
            <a:off x="3124200" y="6416675"/>
            <a:ext cx="2895600" cy="365125"/>
          </a:xfrm>
          <a:prstGeom prst="rect">
            <a:avLst/>
          </a:prstGeom>
        </p:spPr>
        <p:txBody>
          <a:bodyPr vert="horz" anchor="b"/>
          <a:lstStyle>
            <a:lvl1pPr algn="ctr" eaLnBrk="1" fontAlgn="auto" latinLnBrk="0" hangingPunct="1">
              <a:spcBef>
                <a:spcPts val="0"/>
              </a:spcBef>
              <a:spcAft>
                <a:spcPts val="0"/>
              </a:spcAft>
              <a:defRPr kumimoji="0" sz="1200">
                <a:solidFill>
                  <a:schemeClr val="tx1">
                    <a:shade val="50000"/>
                  </a:schemeClr>
                </a:solidFill>
                <a:latin typeface="+mn-lt"/>
              </a:defRPr>
            </a:lvl1pPr>
          </a:lstStyle>
          <a:p>
            <a:pPr>
              <a:defRPr/>
            </a:pPr>
            <a:endParaRPr lang="fr-FR"/>
          </a:p>
        </p:txBody>
      </p:sp>
      <p:sp>
        <p:nvSpPr>
          <p:cNvPr id="23" name="Espace réservé du numéro de diapositive 22"/>
          <p:cNvSpPr>
            <a:spLocks noGrp="1"/>
          </p:cNvSpPr>
          <p:nvPr>
            <p:ph type="sldNum" sz="quarter" idx="4"/>
          </p:nvPr>
        </p:nvSpPr>
        <p:spPr>
          <a:xfrm>
            <a:off x="7924800" y="6416675"/>
            <a:ext cx="762000" cy="365125"/>
          </a:xfrm>
          <a:prstGeom prst="rect">
            <a:avLst/>
          </a:prstGeom>
        </p:spPr>
        <p:txBody>
          <a:bodyPr vert="horz" lIns="0" rIns="0" anchor="b"/>
          <a:lstStyle>
            <a:lvl1pPr algn="r" eaLnBrk="1" fontAlgn="auto" latinLnBrk="0" hangingPunct="1">
              <a:spcBef>
                <a:spcPts val="0"/>
              </a:spcBef>
              <a:spcAft>
                <a:spcPts val="0"/>
              </a:spcAft>
              <a:defRPr kumimoji="0" sz="1200">
                <a:solidFill>
                  <a:schemeClr val="tx1">
                    <a:shade val="50000"/>
                  </a:schemeClr>
                </a:solidFill>
                <a:latin typeface="+mn-lt"/>
              </a:defRPr>
            </a:lvl1pPr>
          </a:lstStyle>
          <a:p>
            <a:pPr>
              <a:defRPr/>
            </a:pPr>
            <a:fld id="{62DDBEC6-702F-4F23-80A9-6B5B15DBD53F}" type="slidenum">
              <a:rPr lang="fr-FR"/>
              <a:pPr>
                <a:defRPr/>
              </a:pPr>
              <a:t>‹N°›</a:t>
            </a:fld>
            <a:endParaRPr lang="fr-FR"/>
          </a:p>
        </p:txBody>
      </p:sp>
    </p:spTree>
  </p:cSld>
  <p:clrMap bg1="dk1" tx1="lt1" bg2="dk2" tx2="lt2" accent1="accent1" accent2="accent2" accent3="accent3" accent4="accent4" accent5="accent5" accent6="accent6" hlink="hlink" folHlink="folHlink"/>
  <p:sldLayoutIdLst>
    <p:sldLayoutId id="2147483961" r:id="rId1"/>
    <p:sldLayoutId id="2147483962" r:id="rId2"/>
    <p:sldLayoutId id="2147483971" r:id="rId3"/>
    <p:sldLayoutId id="2147483963" r:id="rId4"/>
    <p:sldLayoutId id="2147483964" r:id="rId5"/>
    <p:sldLayoutId id="2147483965" r:id="rId6"/>
    <p:sldLayoutId id="2147483966" r:id="rId7"/>
    <p:sldLayoutId id="2147483967" r:id="rId8"/>
    <p:sldLayoutId id="2147483968" r:id="rId9"/>
    <p:sldLayoutId id="2147483969" r:id="rId10"/>
    <p:sldLayoutId id="2147483970" r:id="rId11"/>
  </p:sldLayoutIdLst>
  <p:transition spd="slow" advClick="0" advTm="6000">
    <p:dissolve/>
  </p:transition>
  <p:txStyles>
    <p:titleStyle>
      <a:lvl1pPr algn="ctr" rtl="0" eaLnBrk="0" fontAlgn="base" hangingPunct="0">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100" b="1">
          <a:solidFill>
            <a:schemeClr val="tx1"/>
          </a:solidFill>
          <a:latin typeface="Lucida Sans" pitchFamily="34" charset="0"/>
        </a:defRPr>
      </a:lvl2pPr>
      <a:lvl3pPr algn="ctr" rtl="0" eaLnBrk="0" fontAlgn="base" hangingPunct="0">
        <a:spcBef>
          <a:spcPct val="0"/>
        </a:spcBef>
        <a:spcAft>
          <a:spcPct val="0"/>
        </a:spcAft>
        <a:defRPr sz="4100" b="1">
          <a:solidFill>
            <a:schemeClr val="tx1"/>
          </a:solidFill>
          <a:latin typeface="Lucida Sans" pitchFamily="34" charset="0"/>
        </a:defRPr>
      </a:lvl3pPr>
      <a:lvl4pPr algn="ctr" rtl="0" eaLnBrk="0" fontAlgn="base" hangingPunct="0">
        <a:spcBef>
          <a:spcPct val="0"/>
        </a:spcBef>
        <a:spcAft>
          <a:spcPct val="0"/>
        </a:spcAft>
        <a:defRPr sz="4100" b="1">
          <a:solidFill>
            <a:schemeClr val="tx1"/>
          </a:solidFill>
          <a:latin typeface="Lucida Sans" pitchFamily="34" charset="0"/>
        </a:defRPr>
      </a:lvl4pPr>
      <a:lvl5pPr algn="ctr" rtl="0" eaLnBrk="0" fontAlgn="base" hangingPunct="0">
        <a:spcBef>
          <a:spcPct val="0"/>
        </a:spcBef>
        <a:spcAft>
          <a:spcPct val="0"/>
        </a:spcAft>
        <a:defRPr sz="4100" b="1">
          <a:solidFill>
            <a:schemeClr val="tx1"/>
          </a:solidFill>
          <a:latin typeface="Lucida Sans" pitchFamily="34" charset="0"/>
        </a:defRPr>
      </a:lvl5pPr>
      <a:lvl6pPr marL="457200" algn="ctr" rtl="0" fontAlgn="base">
        <a:spcBef>
          <a:spcPct val="0"/>
        </a:spcBef>
        <a:spcAft>
          <a:spcPct val="0"/>
        </a:spcAft>
        <a:defRPr sz="4100" b="1">
          <a:solidFill>
            <a:schemeClr val="tx1"/>
          </a:solidFill>
          <a:latin typeface="Lucida Sans" pitchFamily="34" charset="0"/>
        </a:defRPr>
      </a:lvl6pPr>
      <a:lvl7pPr marL="914400" algn="ctr" rtl="0" fontAlgn="base">
        <a:spcBef>
          <a:spcPct val="0"/>
        </a:spcBef>
        <a:spcAft>
          <a:spcPct val="0"/>
        </a:spcAft>
        <a:defRPr sz="4100" b="1">
          <a:solidFill>
            <a:schemeClr val="tx1"/>
          </a:solidFill>
          <a:latin typeface="Lucida Sans" pitchFamily="34" charset="0"/>
        </a:defRPr>
      </a:lvl7pPr>
      <a:lvl8pPr marL="1371600" algn="ctr" rtl="0" fontAlgn="base">
        <a:spcBef>
          <a:spcPct val="0"/>
        </a:spcBef>
        <a:spcAft>
          <a:spcPct val="0"/>
        </a:spcAft>
        <a:defRPr sz="4100" b="1">
          <a:solidFill>
            <a:schemeClr val="tx1"/>
          </a:solidFill>
          <a:latin typeface="Lucida Sans" pitchFamily="34" charset="0"/>
        </a:defRPr>
      </a:lvl8pPr>
      <a:lvl9pPr marL="1828800" algn="ctr" rtl="0" fontAlgn="base">
        <a:spcBef>
          <a:spcPct val="0"/>
        </a:spcBef>
        <a:spcAft>
          <a:spcPct val="0"/>
        </a:spcAft>
        <a:defRPr sz="4100" b="1">
          <a:solidFill>
            <a:schemeClr val="tx1"/>
          </a:solidFill>
          <a:latin typeface="Lucida Sans" pitchFamily="34" charset="0"/>
        </a:defRPr>
      </a:lvl9pPr>
    </p:titleStyle>
    <p:bodyStyle>
      <a:lvl1pPr marL="547688" indent="-411163" algn="l" rtl="0" eaLnBrk="0" fontAlgn="base" hangingPunct="0">
        <a:spcBef>
          <a:spcPct val="20000"/>
        </a:spcBef>
        <a:spcAft>
          <a:spcPct val="0"/>
        </a:spcAft>
        <a:buClr>
          <a:srgbClr val="F9F9F9"/>
        </a:buClr>
        <a:buSzPct val="65000"/>
        <a:buFont typeface="Wingdings 2" pitchFamily="18" charset="2"/>
        <a:buChar char=""/>
        <a:defRPr sz="2800" kern="1200">
          <a:solidFill>
            <a:schemeClr val="tx1"/>
          </a:solidFill>
          <a:latin typeface="+mn-lt"/>
          <a:ea typeface="+mn-ea"/>
          <a:cs typeface="+mn-cs"/>
        </a:defRPr>
      </a:lvl1pPr>
      <a:lvl2pPr marL="868363" indent="-282575" algn="l" rtl="0" eaLnBrk="0" fontAlgn="base" hangingPunct="0">
        <a:spcBef>
          <a:spcPct val="20000"/>
        </a:spcBef>
        <a:spcAft>
          <a:spcPct val="0"/>
        </a:spcAft>
        <a:buClr>
          <a:schemeClr val="tx1"/>
        </a:buClr>
        <a:buSzPct val="80000"/>
        <a:buFont typeface="Wingdings 2" pitchFamily="18" charset="2"/>
        <a:buChar char=""/>
        <a:defRPr sz="2400" kern="1200">
          <a:solidFill>
            <a:schemeClr val="tx1"/>
          </a:solidFill>
          <a:latin typeface="+mn-lt"/>
          <a:ea typeface="+mn-ea"/>
          <a:cs typeface="+mn-cs"/>
        </a:defRPr>
      </a:lvl2pPr>
      <a:lvl3pPr marL="1133475" indent="-228600" algn="l" rtl="0" eaLnBrk="0" fontAlgn="base" hangingPunct="0">
        <a:spcBef>
          <a:spcPct val="20000"/>
        </a:spcBef>
        <a:spcAft>
          <a:spcPct val="0"/>
        </a:spcAft>
        <a:buClr>
          <a:schemeClr val="tx1"/>
        </a:buClr>
        <a:buSzPct val="95000"/>
        <a:buFont typeface="Wingdings" pitchFamily="2" charset="2"/>
        <a:buChar char=""/>
        <a:defRPr sz="2200" kern="1200">
          <a:solidFill>
            <a:schemeClr val="tx1"/>
          </a:solidFill>
          <a:latin typeface="+mn-lt"/>
          <a:ea typeface="+mn-ea"/>
          <a:cs typeface="+mn-cs"/>
        </a:defRPr>
      </a:lvl3pPr>
      <a:lvl4pPr marL="1352550" indent="-182563" algn="l" rtl="0" eaLnBrk="0" fontAlgn="base" hangingPunct="0">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mn-cs"/>
        </a:defRPr>
      </a:lvl4pPr>
      <a:lvl5pPr marL="1544638" indent="-182563" algn="l" rtl="0" eaLnBrk="0" fontAlgn="base" hangingPunct="0">
        <a:spcBef>
          <a:spcPct val="20000"/>
        </a:spcBef>
        <a:spcAft>
          <a:spcPct val="0"/>
        </a:spcAft>
        <a:buClr>
          <a:schemeClr val="tx1"/>
        </a:buClr>
        <a:buFont typeface="Wingdings 2"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audio" Target="file:///C:\Users\KLEIN\Documents\Brigitte\Mairie\Pr&#233;sentation%20&#233;glise\Edward%20Maya%20&amp;%20Vika%20Jigulina%20-%20Stereo%20Love.mp3"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dward Maya &amp; Vika Jigulina - Stereo Love.mp3">
            <a:hlinkClick r:id="" action="ppaction://media"/>
          </p:cNvPr>
          <p:cNvPicPr>
            <a:picLocks noRot="1" noChangeAspect="1"/>
          </p:cNvPicPr>
          <p:nvPr>
            <a:audioFile r:link="rId1"/>
          </p:nvPr>
        </p:nvPicPr>
        <p:blipFill>
          <a:blip r:embed="rId3"/>
          <a:srcRect/>
          <a:stretch>
            <a:fillRect/>
          </a:stretch>
        </p:blipFill>
        <p:spPr bwMode="auto">
          <a:xfrm>
            <a:off x="571500" y="6286500"/>
            <a:ext cx="304800" cy="304800"/>
          </a:xfrm>
          <a:prstGeom prst="rect">
            <a:avLst/>
          </a:prstGeom>
          <a:noFill/>
          <a:ln w="9525">
            <a:noFill/>
            <a:miter lim="800000"/>
            <a:headEnd/>
            <a:tailEnd/>
          </a:ln>
        </p:spPr>
      </p:pic>
      <p:pic>
        <p:nvPicPr>
          <p:cNvPr id="6" name="Image 5" descr="Nénuphars.jpg"/>
          <p:cNvPicPr>
            <a:picLocks noChangeAspect="1"/>
          </p:cNvPicPr>
          <p:nvPr/>
        </p:nvPicPr>
        <p:blipFill>
          <a:blip r:embed="rId4">
            <a:lum contrast="-50000"/>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2" name="Titre 1"/>
          <p:cNvSpPr>
            <a:spLocks noGrp="1"/>
          </p:cNvSpPr>
          <p:nvPr>
            <p:ph type="ctrTitle"/>
          </p:nvPr>
        </p:nvSpPr>
        <p:spPr>
          <a:xfrm>
            <a:off x="0" y="285728"/>
            <a:ext cx="9144000" cy="1828800"/>
          </a:xfrm>
        </p:spPr>
        <p:txBody>
          <a:bodyPr anchor="t"/>
          <a:lstStyle/>
          <a:p>
            <a:pPr eaLnBrk="1" fontAlgn="auto" hangingPunct="1">
              <a:spcAft>
                <a:spcPts val="0"/>
              </a:spcAft>
              <a:defRPr/>
            </a:pPr>
            <a:r>
              <a:rPr lang="fr-FR" sz="3300" dirty="0" smtClean="0">
                <a:solidFill>
                  <a:schemeClr val="tx1"/>
                </a:solidFill>
                <a:latin typeface="Berlin Sans FB Demi" pitchFamily="34" charset="0"/>
              </a:rPr>
              <a:t> </a:t>
            </a:r>
            <a:r>
              <a:rPr lang="fr-FR" sz="4400" dirty="0" smtClean="0">
                <a:solidFill>
                  <a:schemeClr val="tx1"/>
                </a:solidFill>
                <a:latin typeface="Berlin Sans FB Demi" pitchFamily="34" charset="0"/>
              </a:rPr>
              <a:t>VISITE DE L’EGLISE  </a:t>
            </a:r>
            <a:r>
              <a:rPr lang="fr-FR" sz="3300" dirty="0" smtClean="0">
                <a:solidFill>
                  <a:schemeClr val="tx1"/>
                </a:solidFill>
                <a:latin typeface="Berlin Sans FB Demi" pitchFamily="34" charset="0"/>
              </a:rPr>
              <a:t> </a:t>
            </a:r>
            <a:endParaRPr lang="fr-FR" sz="3300" dirty="0">
              <a:solidFill>
                <a:schemeClr val="tx1"/>
              </a:solidFill>
              <a:latin typeface="Berlin Sans FB Demi" pitchFamily="34" charset="0"/>
            </a:endParaRPr>
          </a:p>
        </p:txBody>
      </p:sp>
      <p:sp>
        <p:nvSpPr>
          <p:cNvPr id="3077" name="Sous-titre 2"/>
          <p:cNvSpPr>
            <a:spLocks noGrp="1"/>
          </p:cNvSpPr>
          <p:nvPr>
            <p:ph type="subTitle" idx="1"/>
          </p:nvPr>
        </p:nvSpPr>
        <p:spPr>
          <a:xfrm>
            <a:off x="1214438" y="4857750"/>
            <a:ext cx="6400800" cy="1752600"/>
          </a:xfrm>
        </p:spPr>
        <p:txBody>
          <a:bodyPr anchor="b"/>
          <a:lstStyle/>
          <a:p>
            <a:pPr eaLnBrk="1" hangingPunct="1"/>
            <a:r>
              <a:rPr lang="fr-FR" smtClean="0">
                <a:latin typeface="Berlin Sans FB Demi" pitchFamily="34" charset="0"/>
              </a:rPr>
              <a:t>Jeudi 13 janvier 2011</a:t>
            </a:r>
          </a:p>
          <a:p>
            <a:pPr eaLnBrk="1" hangingPunct="1"/>
            <a:r>
              <a:rPr lang="fr-FR" smtClean="0">
                <a:latin typeface="Berlin Sans FB Demi" pitchFamily="34" charset="0"/>
              </a:rPr>
              <a:t> </a:t>
            </a:r>
          </a:p>
        </p:txBody>
      </p:sp>
    </p:spTree>
  </p:cSld>
  <p:clrMapOvr>
    <a:masterClrMapping/>
  </p:clrMapOvr>
  <p:transition spd="slow" advClick="0" advTm="1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1)">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30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0" presetClass="entr" presetSubtype="0" fill="hold" grpId="0" nodeType="clickEffect">
                                  <p:stCondLst>
                                    <p:cond delay="0"/>
                                  </p:stCondLst>
                                  <p:iterate type="lt">
                                    <p:tmPct val="10000"/>
                                  </p:iterate>
                                  <p:childTnLst>
                                    <p:set>
                                      <p:cBhvr>
                                        <p:cTn id="20" dur="1" fill="hold">
                                          <p:stCondLst>
                                            <p:cond delay="0"/>
                                          </p:stCondLst>
                                        </p:cTn>
                                        <p:tgtEl>
                                          <p:spTgt spid="3077">
                                            <p:txEl>
                                              <p:pRg st="0" end="0"/>
                                            </p:txEl>
                                          </p:spTgt>
                                        </p:tgtEl>
                                        <p:attrNameLst>
                                          <p:attrName>style.visibility</p:attrName>
                                        </p:attrNameLst>
                                      </p:cBhvr>
                                      <p:to>
                                        <p:strVal val="visible"/>
                                      </p:to>
                                    </p:set>
                                    <p:animEffect transition="in" filter="fade">
                                      <p:cBhvr>
                                        <p:cTn id="21" dur="1000"/>
                                        <p:tgtEl>
                                          <p:spTgt spid="3077">
                                            <p:txEl>
                                              <p:pRg st="0" end="0"/>
                                            </p:txEl>
                                          </p:spTgt>
                                        </p:tgtEl>
                                      </p:cBhvr>
                                    </p:animEffect>
                                    <p:anim calcmode="lin" valueType="num">
                                      <p:cBhvr>
                                        <p:cTn id="22" dur="1000" fill="hold"/>
                                        <p:tgtEl>
                                          <p:spTgt spid="3077">
                                            <p:txEl>
                                              <p:pRg st="0" end="0"/>
                                            </p:txEl>
                                          </p:spTgt>
                                        </p:tgtEl>
                                        <p:attrNameLst>
                                          <p:attrName>ppt_x</p:attrName>
                                        </p:attrNameLst>
                                      </p:cBhvr>
                                      <p:tavLst>
                                        <p:tav tm="0">
                                          <p:val>
                                            <p:strVal val="#ppt_x-.1"/>
                                          </p:val>
                                        </p:tav>
                                        <p:tav tm="100000">
                                          <p:val>
                                            <p:strVal val="#ppt_x"/>
                                          </p:val>
                                        </p:tav>
                                      </p:tavLst>
                                    </p:anim>
                                    <p:anim calcmode="lin" valueType="num">
                                      <p:cBhvr>
                                        <p:cTn id="23" dur="1000" fill="hold"/>
                                        <p:tgtEl>
                                          <p:spTgt spid="307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0" presetClass="entr" presetSubtype="0" fill="hold" grpId="0" nodeType="clickEffect">
                                  <p:stCondLst>
                                    <p:cond delay="0"/>
                                  </p:stCondLst>
                                  <p:iterate type="lt">
                                    <p:tmPct val="10000"/>
                                  </p:iterate>
                                  <p:childTnLst>
                                    <p:set>
                                      <p:cBhvr>
                                        <p:cTn id="27" dur="1" fill="hold">
                                          <p:stCondLst>
                                            <p:cond delay="0"/>
                                          </p:stCondLst>
                                        </p:cTn>
                                        <p:tgtEl>
                                          <p:spTgt spid="3077">
                                            <p:txEl>
                                              <p:pRg st="1" end="1"/>
                                            </p:txEl>
                                          </p:spTgt>
                                        </p:tgtEl>
                                        <p:attrNameLst>
                                          <p:attrName>style.visibility</p:attrName>
                                        </p:attrNameLst>
                                      </p:cBhvr>
                                      <p:to>
                                        <p:strVal val="visible"/>
                                      </p:to>
                                    </p:set>
                                    <p:animEffect transition="in" filter="fade">
                                      <p:cBhvr>
                                        <p:cTn id="28" dur="1000"/>
                                        <p:tgtEl>
                                          <p:spTgt spid="3077">
                                            <p:txEl>
                                              <p:pRg st="1" end="1"/>
                                            </p:txEl>
                                          </p:spTgt>
                                        </p:tgtEl>
                                      </p:cBhvr>
                                    </p:animEffect>
                                    <p:anim calcmode="lin" valueType="num">
                                      <p:cBhvr>
                                        <p:cTn id="29" dur="1000" fill="hold"/>
                                        <p:tgtEl>
                                          <p:spTgt spid="3077">
                                            <p:txEl>
                                              <p:pRg st="1" end="1"/>
                                            </p:txEl>
                                          </p:spTgt>
                                        </p:tgtEl>
                                        <p:attrNameLst>
                                          <p:attrName>ppt_x</p:attrName>
                                        </p:attrNameLst>
                                      </p:cBhvr>
                                      <p:tavLst>
                                        <p:tav tm="0">
                                          <p:val>
                                            <p:strVal val="#ppt_x-.1"/>
                                          </p:val>
                                        </p:tav>
                                        <p:tav tm="100000">
                                          <p:val>
                                            <p:strVal val="#ppt_x"/>
                                          </p:val>
                                        </p:tav>
                                      </p:tavLst>
                                    </p:anim>
                                    <p:anim calcmode="lin" valueType="num">
                                      <p:cBhvr>
                                        <p:cTn id="30" dur="1000" fill="hold"/>
                                        <p:tgtEl>
                                          <p:spTgt spid="3077">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14" showWhenStopped="0">
                <p:cTn id="31"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bldLst>
      <p:bldP spid="3077"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7"/>
          <p:cNvPicPr>
            <a:picLocks noChangeAspect="1" noChangeArrowheads="1"/>
          </p:cNvPicPr>
          <p:nvPr/>
        </p:nvPicPr>
        <p:blipFill>
          <a:blip r:embed="rId2"/>
          <a:srcRect/>
          <a:stretch>
            <a:fillRect/>
          </a:stretch>
        </p:blipFill>
        <p:spPr bwMode="auto">
          <a:xfrm>
            <a:off x="3132138" y="765175"/>
            <a:ext cx="792162" cy="2441575"/>
          </a:xfrm>
          <a:prstGeom prst="rect">
            <a:avLst/>
          </a:prstGeom>
          <a:noFill/>
          <a:ln w="9525">
            <a:noFill/>
            <a:miter lim="800000"/>
            <a:headEnd/>
            <a:tailEnd/>
          </a:ln>
        </p:spPr>
      </p:pic>
      <p:pic>
        <p:nvPicPr>
          <p:cNvPr id="1028" name="Picture 4"/>
          <p:cNvPicPr>
            <a:picLocks noChangeAspect="1" noChangeArrowheads="1"/>
          </p:cNvPicPr>
          <p:nvPr/>
        </p:nvPicPr>
        <p:blipFill>
          <a:blip r:embed="rId3"/>
          <a:srcRect/>
          <a:stretch>
            <a:fillRect/>
          </a:stretch>
        </p:blipFill>
        <p:spPr bwMode="auto">
          <a:xfrm>
            <a:off x="785813" y="214313"/>
            <a:ext cx="2228850" cy="3357562"/>
          </a:xfrm>
          <a:prstGeom prst="rect">
            <a:avLst/>
          </a:prstGeom>
          <a:ln w="57150">
            <a:solidFill>
              <a:schemeClr val="tx1"/>
            </a:solidFill>
          </a:ln>
          <a:effectLst>
            <a:outerShdw blurRad="292100" dist="139700" dir="2700000" algn="tl" rotWithShape="0">
              <a:srgbClr val="333333">
                <a:alpha val="65000"/>
              </a:srgbClr>
            </a:outerShdw>
          </a:effectLst>
        </p:spPr>
      </p:pic>
      <p:pic>
        <p:nvPicPr>
          <p:cNvPr id="1027" name="Picture 3"/>
          <p:cNvPicPr>
            <a:picLocks noChangeAspect="1" noChangeArrowheads="1"/>
          </p:cNvPicPr>
          <p:nvPr/>
        </p:nvPicPr>
        <p:blipFill>
          <a:blip r:embed="rId4"/>
          <a:srcRect/>
          <a:stretch>
            <a:fillRect/>
          </a:stretch>
        </p:blipFill>
        <p:spPr bwMode="auto">
          <a:xfrm>
            <a:off x="1547813" y="3933825"/>
            <a:ext cx="3992562" cy="2649538"/>
          </a:xfrm>
          <a:prstGeom prst="rect">
            <a:avLst/>
          </a:prstGeom>
          <a:noFill/>
          <a:ln w="76200">
            <a:solidFill>
              <a:schemeClr val="tx1"/>
            </a:solidFill>
            <a:miter lim="800000"/>
            <a:headEnd/>
            <a:tailEnd/>
          </a:ln>
          <a:effectLst>
            <a:outerShdw blurRad="50800" dist="38100" algn="l" rotWithShape="0">
              <a:prstClr val="black">
                <a:alpha val="40000"/>
              </a:prstClr>
            </a:outerShdw>
          </a:effectLst>
        </p:spPr>
      </p:pic>
      <p:pic>
        <p:nvPicPr>
          <p:cNvPr id="1026" name="Picture 2"/>
          <p:cNvPicPr>
            <a:picLocks noChangeAspect="1" noChangeArrowheads="1"/>
          </p:cNvPicPr>
          <p:nvPr/>
        </p:nvPicPr>
        <p:blipFill>
          <a:blip r:embed="rId5" cstate="print"/>
          <a:srcRect/>
          <a:stretch>
            <a:fillRect/>
          </a:stretch>
        </p:blipFill>
        <p:spPr bwMode="auto">
          <a:xfrm>
            <a:off x="4139952" y="260648"/>
            <a:ext cx="4626103" cy="3071834"/>
          </a:xfrm>
          <a:prstGeom prst="rect">
            <a:avLst/>
          </a:prstGeom>
          <a:noFill/>
          <a:ln w="76200">
            <a:solidFill>
              <a:srgbClr val="FFFFFF"/>
            </a:solidFill>
            <a:miter lim="800000"/>
            <a:headEnd/>
            <a:tailEnd/>
          </a:ln>
          <a:effectLst>
            <a:outerShdw blurRad="50800" dist="38100" algn="l" rotWithShape="0">
              <a:prstClr val="black">
                <a:alpha val="40000"/>
              </a:prstClr>
            </a:outerShdw>
          </a:effectLst>
          <a:scene3d>
            <a:camera prst="orthographicFront">
              <a:rot lat="0" lon="0" rev="0"/>
            </a:camera>
            <a:lightRig rig="glow" dir="t">
              <a:rot lat="0" lon="0" rev="14100000"/>
            </a:lightRig>
          </a:scene3d>
          <a:sp3d prstMaterial="softEdge">
            <a:bevelT w="127000" prst="artDeco"/>
          </a:sp3d>
        </p:spPr>
      </p:pic>
      <p:sp>
        <p:nvSpPr>
          <p:cNvPr id="4" name="Rectangle 3"/>
          <p:cNvSpPr/>
          <p:nvPr/>
        </p:nvSpPr>
        <p:spPr>
          <a:xfrm rot="971552">
            <a:off x="5354347" y="3750632"/>
            <a:ext cx="4000496" cy="1015663"/>
          </a:xfrm>
          <a:prstGeom prst="rect">
            <a:avLst/>
          </a:prstGeom>
          <a:noFill/>
          <a:effectLst>
            <a:innerShdw blurRad="114300">
              <a:prstClr val="black"/>
            </a:innerShdw>
          </a:effectLst>
          <a:scene3d>
            <a:camera prst="perspectiveContrastingRightFacing">
              <a:rot lat="0" lon="20400000" rev="1800000"/>
            </a:camera>
            <a:lightRig rig="glow" dir="tl">
              <a:rot lat="0" lon="0" rev="5400000"/>
            </a:lightRig>
          </a:scene3d>
          <a:sp3d>
            <a:bevelT w="165100" prst="coolSlant"/>
          </a:sp3d>
        </p:spPr>
        <p:txBody>
          <a:bodyPr>
            <a:spAutoFit/>
            <a:sp3d extrusionH="38100" contourW="38100">
              <a:bevelT w="25400" h="25400"/>
              <a:contourClr>
                <a:schemeClr val="accent6">
                  <a:shade val="73000"/>
                </a:schemeClr>
              </a:contourClr>
            </a:sp3d>
          </a:bodyPr>
          <a:lstStyle/>
          <a:p>
            <a:pPr algn="ctr" fontAlgn="auto">
              <a:spcBef>
                <a:spcPts val="0"/>
              </a:spcBef>
              <a:spcAft>
                <a:spcPts val="0"/>
              </a:spcAft>
              <a:defRPr/>
            </a:pPr>
            <a:r>
              <a:rPr lang="fr-FR"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erlin Sans FB Demi" pitchFamily="34" charset="0"/>
              </a:rPr>
              <a:t>Bienvenue</a:t>
            </a:r>
            <a:endParaRPr lang="fr-FR" sz="6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erlin Sans FB Demi" pitchFamily="34" charset="0"/>
            </a:endParaRPr>
          </a:p>
        </p:txBody>
      </p:sp>
      <p:sp>
        <p:nvSpPr>
          <p:cNvPr id="5" name="Rectangle 4"/>
          <p:cNvSpPr/>
          <p:nvPr/>
        </p:nvSpPr>
        <p:spPr>
          <a:xfrm>
            <a:off x="5615608" y="5085184"/>
            <a:ext cx="3528392" cy="1323439"/>
          </a:xfrm>
          <a:prstGeom prst="rect">
            <a:avLst/>
          </a:prstGeom>
          <a:scene3d>
            <a:camera prst="orthographicFront"/>
            <a:lightRig rig="threePt" dir="t"/>
          </a:scene3d>
          <a:sp3d extrusionH="38100"/>
        </p:spPr>
        <p:txBody>
          <a:bodyPr>
            <a:spAutoFit/>
            <a:sp3d extrusionH="57150">
              <a:bevelT w="82550" h="38100" prst="coolSlant"/>
            </a:sp3d>
          </a:bodyPr>
          <a:lstStyle/>
          <a:p>
            <a:pPr algn="ctr" fontAlgn="auto">
              <a:spcBef>
                <a:spcPts val="0"/>
              </a:spcBef>
              <a:spcAft>
                <a:spcPts val="0"/>
              </a:spcAft>
              <a:defRPr/>
            </a:pPr>
            <a:r>
              <a:rPr lang="fr-FR" sz="4000" b="1" dirty="0">
                <a:ln w="11430"/>
                <a:solidFill>
                  <a:schemeClr val="accent6">
                    <a:lumMod val="75000"/>
                  </a:schemeClr>
                </a:solidFill>
                <a:effectLst>
                  <a:outerShdw blurRad="80000" dist="40000" dir="5040000" algn="tl">
                    <a:schemeClr val="tx1">
                      <a:alpha val="30000"/>
                    </a:schemeClr>
                  </a:outerShdw>
                </a:effectLst>
                <a:latin typeface="Berlin Sans FB Demi" pitchFamily="34" charset="0"/>
              </a:rPr>
              <a:t>en l’église de</a:t>
            </a:r>
          </a:p>
          <a:p>
            <a:pPr algn="ctr" fontAlgn="auto">
              <a:spcBef>
                <a:spcPts val="0"/>
              </a:spcBef>
              <a:spcAft>
                <a:spcPts val="0"/>
              </a:spcAft>
              <a:defRPr/>
            </a:pPr>
            <a:r>
              <a:rPr lang="fr-FR" sz="4000" b="1" dirty="0">
                <a:ln w="11430"/>
                <a:solidFill>
                  <a:schemeClr val="accent6">
                    <a:lumMod val="75000"/>
                  </a:schemeClr>
                </a:solidFill>
                <a:effectLst>
                  <a:outerShdw blurRad="80000" dist="40000" dir="5040000" algn="tl">
                    <a:schemeClr val="tx1">
                      <a:alpha val="30000"/>
                    </a:schemeClr>
                  </a:outerShdw>
                </a:effectLst>
                <a:latin typeface="Berlin Sans FB Demi" pitchFamily="34" charset="0"/>
              </a:rPr>
              <a:t>SAVIGNEUX</a:t>
            </a:r>
          </a:p>
        </p:txBody>
      </p:sp>
      <p:pic>
        <p:nvPicPr>
          <p:cNvPr id="4104" name="Picture 8"/>
          <p:cNvPicPr>
            <a:picLocks noChangeAspect="1" noChangeArrowheads="1"/>
          </p:cNvPicPr>
          <p:nvPr/>
        </p:nvPicPr>
        <p:blipFill>
          <a:blip r:embed="rId6"/>
          <a:srcRect/>
          <a:stretch>
            <a:fillRect/>
          </a:stretch>
        </p:blipFill>
        <p:spPr bwMode="auto">
          <a:xfrm>
            <a:off x="323850" y="3860800"/>
            <a:ext cx="942975" cy="2808288"/>
          </a:xfrm>
          <a:prstGeom prst="rect">
            <a:avLst/>
          </a:prstGeom>
          <a:noFill/>
          <a:ln w="9525">
            <a:noFill/>
            <a:miter lim="800000"/>
            <a:headEnd/>
            <a:tailEnd/>
          </a:ln>
        </p:spPr>
      </p:pic>
    </p:spTree>
  </p:cSld>
  <p:clrMapOvr>
    <a:masterClrMapping/>
  </p:clrMapOvr>
  <p:transition spd="slow" advClick="0" advTm="10000">
    <p:split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ZoneTexte 2"/>
          <p:cNvSpPr txBox="1">
            <a:spLocks noChangeArrowheads="1"/>
          </p:cNvSpPr>
          <p:nvPr/>
        </p:nvSpPr>
        <p:spPr bwMode="auto">
          <a:xfrm>
            <a:off x="428625" y="785813"/>
            <a:ext cx="8358188" cy="2338387"/>
          </a:xfrm>
          <a:prstGeom prst="rect">
            <a:avLst/>
          </a:prstGeom>
          <a:noFill/>
          <a:ln w="9525">
            <a:noFill/>
            <a:miter lim="800000"/>
            <a:headEnd/>
            <a:tailEnd/>
          </a:ln>
        </p:spPr>
        <p:txBody>
          <a:bodyPr>
            <a:spAutoFit/>
          </a:bodyPr>
          <a:lstStyle/>
          <a:p>
            <a:pPr algn="just"/>
            <a:r>
              <a:rPr lang="fr-FR" sz="2200">
                <a:latin typeface="Berlin Sans FB" pitchFamily="34" charset="0"/>
              </a:rPr>
              <a:t>L’église de Savigneux, placée sous le vocable de Saint Laurent, remonte au XIIème siècle et fait partie des nombreuses églises romanes de la Dombes.</a:t>
            </a:r>
          </a:p>
          <a:p>
            <a:pPr algn="just"/>
            <a:r>
              <a:rPr lang="fr-FR" sz="2200">
                <a:latin typeface="Berlin Sans FB" pitchFamily="34" charset="0"/>
              </a:rPr>
              <a:t>Construction en galets (d’origine locale) et calcaire blanc.  </a:t>
            </a:r>
          </a:p>
          <a:p>
            <a:pPr algn="just"/>
            <a:endParaRPr lang="fr-FR" sz="1400">
              <a:latin typeface="Berlin Sans FB" pitchFamily="34" charset="0"/>
            </a:endParaRPr>
          </a:p>
          <a:p>
            <a:pPr algn="just"/>
            <a:r>
              <a:rPr lang="fr-FR" sz="2200">
                <a:latin typeface="Berlin Sans FB" pitchFamily="34" charset="0"/>
              </a:rPr>
              <a:t>On y pénètre par un portail roman qui a perdu son tympan (remplacé maintenant par un vitrail).</a:t>
            </a:r>
          </a:p>
        </p:txBody>
      </p:sp>
      <p:sp>
        <p:nvSpPr>
          <p:cNvPr id="5123" name="Rectangle 4"/>
          <p:cNvSpPr>
            <a:spLocks noChangeArrowheads="1"/>
          </p:cNvSpPr>
          <p:nvPr/>
        </p:nvSpPr>
        <p:spPr bwMode="auto">
          <a:xfrm>
            <a:off x="5000625" y="3071813"/>
            <a:ext cx="3714750" cy="3786187"/>
          </a:xfrm>
          <a:prstGeom prst="rect">
            <a:avLst/>
          </a:prstGeom>
          <a:noFill/>
          <a:ln w="9525">
            <a:noFill/>
            <a:miter lim="800000"/>
            <a:headEnd/>
            <a:tailEnd/>
          </a:ln>
        </p:spPr>
        <p:txBody>
          <a:bodyPr>
            <a:spAutoFit/>
          </a:bodyPr>
          <a:lstStyle/>
          <a:p>
            <a:pPr algn="just"/>
            <a:r>
              <a:rPr lang="fr-FR" sz="2200">
                <a:latin typeface="Berlin Sans FB" pitchFamily="34" charset="0"/>
              </a:rPr>
              <a:t>La </a:t>
            </a:r>
            <a:r>
              <a:rPr lang="fr-FR" sz="2200" b="1">
                <a:solidFill>
                  <a:srgbClr val="CC3300"/>
                </a:solidFill>
                <a:latin typeface="Berlin Sans FB" pitchFamily="34" charset="0"/>
              </a:rPr>
              <a:t>nef</a:t>
            </a:r>
            <a:r>
              <a:rPr lang="fr-FR" sz="2200">
                <a:solidFill>
                  <a:srgbClr val="CC3300"/>
                </a:solidFill>
                <a:latin typeface="Berlin Sans FB" pitchFamily="34" charset="0"/>
              </a:rPr>
              <a:t> </a:t>
            </a:r>
            <a:r>
              <a:rPr lang="fr-FR" sz="2200">
                <a:latin typeface="Berlin Sans FB" pitchFamily="34" charset="0"/>
              </a:rPr>
              <a:t>(15m x 8m) est pavée de grandes dalles de pierre « cadettes ».</a:t>
            </a:r>
          </a:p>
          <a:p>
            <a:pPr algn="just"/>
            <a:r>
              <a:rPr lang="fr-FR" sz="2200">
                <a:latin typeface="Berlin Sans FB" pitchFamily="34" charset="0"/>
              </a:rPr>
              <a:t>Ses murs sont bâtis en maçonnerie de galets hourdés au mortier de chaux et terre. Elle est couverte d’une charpente en chêne datée de 1173 et de certains éléments de 1487.</a:t>
            </a:r>
          </a:p>
          <a:p>
            <a:pPr algn="just"/>
            <a:endParaRPr lang="fr-FR" sz="2000">
              <a:latin typeface="Berlin Sans FB" pitchFamily="34" charset="0"/>
            </a:endParaRPr>
          </a:p>
        </p:txBody>
      </p:sp>
      <p:pic>
        <p:nvPicPr>
          <p:cNvPr id="5125" name="Picture 5"/>
          <p:cNvPicPr>
            <a:picLocks noChangeAspect="1" noChangeArrowheads="1"/>
          </p:cNvPicPr>
          <p:nvPr/>
        </p:nvPicPr>
        <p:blipFill>
          <a:blip r:embed="rId2" cstate="print"/>
          <a:srcRect/>
          <a:stretch>
            <a:fillRect/>
          </a:stretch>
        </p:blipFill>
        <p:spPr bwMode="auto">
          <a:xfrm>
            <a:off x="539552" y="3356992"/>
            <a:ext cx="4104456" cy="3078342"/>
          </a:xfrm>
          <a:prstGeom prst="rect">
            <a:avLst/>
          </a:prstGeom>
          <a:noFill/>
          <a:ln w="9525">
            <a:noFill/>
            <a:miter lim="800000"/>
            <a:headEnd/>
            <a:tailEnd/>
          </a:ln>
          <a:effectLst/>
          <a:scene3d>
            <a:camera prst="orthographicFront"/>
            <a:lightRig rig="threePt" dir="t"/>
          </a:scene3d>
          <a:sp3d>
            <a:bevelT/>
          </a:sp3d>
        </p:spPr>
      </p:pic>
    </p:spTree>
  </p:cSld>
  <p:clrMapOvr>
    <a:masterClrMapping/>
  </p:clrMapOvr>
  <p:transition spd="slow" advClick="0" advTm="35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50000" fill="hold" nodeType="clickEffect">
                                  <p:stCondLst>
                                    <p:cond delay="10000"/>
                                  </p:stCondLst>
                                  <p:childTnLst>
                                    <p:set>
                                      <p:cBhvr>
                                        <p:cTn id="6" dur="1" fill="hold">
                                          <p:stCondLst>
                                            <p:cond delay="0"/>
                                          </p:stCondLst>
                                        </p:cTn>
                                        <p:tgtEl>
                                          <p:spTgt spid="5125"/>
                                        </p:tgtEl>
                                        <p:attrNameLst>
                                          <p:attrName>style.visibility</p:attrName>
                                        </p:attrNameLst>
                                      </p:cBhvr>
                                      <p:to>
                                        <p:strVal val="visible"/>
                                      </p:to>
                                    </p:set>
                                    <p:anim calcmode="lin" valueType="num">
                                      <p:cBhvr additive="base">
                                        <p:cTn id="7" dur="500" fill="hold"/>
                                        <p:tgtEl>
                                          <p:spTgt spid="5125"/>
                                        </p:tgtEl>
                                        <p:attrNameLst>
                                          <p:attrName>ppt_x</p:attrName>
                                        </p:attrNameLst>
                                      </p:cBhvr>
                                      <p:tavLst>
                                        <p:tav tm="0">
                                          <p:val>
                                            <p:strVal val="#ppt_x"/>
                                          </p:val>
                                        </p:tav>
                                        <p:tav tm="100000">
                                          <p:val>
                                            <p:strVal val="#ppt_x"/>
                                          </p:val>
                                        </p:tav>
                                      </p:tavLst>
                                    </p:anim>
                                    <p:anim calcmode="lin" valueType="num">
                                      <p:cBhvr additive="base">
                                        <p:cTn id="8" dur="500" fill="hold"/>
                                        <p:tgtEl>
                                          <p:spTgt spid="51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4213" y="692150"/>
            <a:ext cx="7632700" cy="3262313"/>
          </a:xfrm>
          <a:prstGeom prst="rect">
            <a:avLst/>
          </a:prstGeom>
        </p:spPr>
        <p:txBody>
          <a:bodyPr>
            <a:spAutoFit/>
          </a:bodyPr>
          <a:lstStyle/>
          <a:p>
            <a:pPr algn="just" fontAlgn="auto">
              <a:spcBef>
                <a:spcPts val="0"/>
              </a:spcBef>
              <a:spcAft>
                <a:spcPts val="0"/>
              </a:spcAft>
              <a:defRPr/>
            </a:pPr>
            <a:r>
              <a:rPr lang="fr-FR" sz="2000" dirty="0">
                <a:latin typeface="Berlin Sans FB" pitchFamily="34" charset="0"/>
              </a:rPr>
              <a:t>La </a:t>
            </a:r>
            <a:r>
              <a:rPr lang="fr-FR" sz="2000" b="1" dirty="0">
                <a:solidFill>
                  <a:srgbClr val="CC3300"/>
                </a:solidFill>
                <a:latin typeface="Berlin Sans FB" pitchFamily="34" charset="0"/>
              </a:rPr>
              <a:t>travée de chœur</a:t>
            </a:r>
            <a:r>
              <a:rPr lang="fr-FR" sz="2000" b="1" dirty="0">
                <a:solidFill>
                  <a:schemeClr val="accent6">
                    <a:lumMod val="75000"/>
                  </a:schemeClr>
                </a:solidFill>
                <a:latin typeface="Berlin Sans FB" pitchFamily="34" charset="0"/>
              </a:rPr>
              <a:t> </a:t>
            </a:r>
            <a:r>
              <a:rPr lang="fr-FR" sz="2000" dirty="0">
                <a:latin typeface="Berlin Sans FB" pitchFamily="34" charset="0"/>
              </a:rPr>
              <a:t>voûtée d’ogives, d’époque gothique, est </a:t>
            </a:r>
            <a:r>
              <a:rPr lang="fr-FR" sz="2200" dirty="0">
                <a:latin typeface="Berlin Sans FB" pitchFamily="34" charset="0"/>
              </a:rPr>
              <a:t>délimitée</a:t>
            </a:r>
            <a:r>
              <a:rPr lang="fr-FR" sz="2000" dirty="0">
                <a:latin typeface="Berlin Sans FB" pitchFamily="34" charset="0"/>
              </a:rPr>
              <a:t> par quatre arcs brisés. A la croisée des ogives sont représentées les armes des Princes de Dombes : trois fleurs de lys surmontées d’une croix.</a:t>
            </a:r>
          </a:p>
          <a:p>
            <a:pPr algn="just" fontAlgn="auto">
              <a:spcBef>
                <a:spcPts val="0"/>
              </a:spcBef>
              <a:spcAft>
                <a:spcPts val="0"/>
              </a:spcAft>
              <a:defRPr/>
            </a:pPr>
            <a:endParaRPr lang="fr-FR" sz="2000" dirty="0">
              <a:latin typeface="Berlin Sans FB" pitchFamily="34" charset="0"/>
            </a:endParaRPr>
          </a:p>
          <a:p>
            <a:pPr algn="just" fontAlgn="auto">
              <a:spcBef>
                <a:spcPts val="0"/>
              </a:spcBef>
              <a:spcAft>
                <a:spcPts val="0"/>
              </a:spcAft>
              <a:defRPr/>
            </a:pPr>
            <a:r>
              <a:rPr lang="fr-FR" sz="2000" dirty="0">
                <a:latin typeface="Berlin Sans FB" pitchFamily="34" charset="0"/>
              </a:rPr>
              <a:t>Jusqu’en 1793, la travée de chœur était surmontée par un clocher démoli à cette date sur les ordres d’</a:t>
            </a:r>
            <a:r>
              <a:rPr lang="fr-FR" sz="2000" dirty="0" err="1">
                <a:latin typeface="Berlin Sans FB" pitchFamily="34" charset="0"/>
              </a:rPr>
              <a:t>Albitte</a:t>
            </a:r>
            <a:r>
              <a:rPr lang="fr-FR" sz="2000" dirty="0">
                <a:latin typeface="Berlin Sans FB" pitchFamily="34" charset="0"/>
              </a:rPr>
              <a:t>, commissaire du peuple pour la région.</a:t>
            </a:r>
          </a:p>
          <a:p>
            <a:pPr algn="just" fontAlgn="auto">
              <a:spcBef>
                <a:spcPts val="0"/>
              </a:spcBef>
              <a:spcAft>
                <a:spcPts val="0"/>
              </a:spcAft>
              <a:defRPr/>
            </a:pPr>
            <a:endParaRPr lang="fr-FR" sz="2200" dirty="0">
              <a:latin typeface="Berlin Sans FB" pitchFamily="34" charset="0"/>
            </a:endParaRPr>
          </a:p>
          <a:p>
            <a:pPr algn="just" fontAlgn="auto">
              <a:spcBef>
                <a:spcPts val="0"/>
              </a:spcBef>
              <a:spcAft>
                <a:spcPts val="0"/>
              </a:spcAft>
              <a:defRPr/>
            </a:pPr>
            <a:endParaRPr lang="fr-FR" sz="2200" dirty="0">
              <a:latin typeface="Berlin Sans FB" pitchFamily="34" charset="0"/>
            </a:endParaRPr>
          </a:p>
        </p:txBody>
      </p:sp>
      <p:pic>
        <p:nvPicPr>
          <p:cNvPr id="6149" name="Picture 5"/>
          <p:cNvPicPr>
            <a:picLocks noChangeAspect="1" noChangeArrowheads="1"/>
          </p:cNvPicPr>
          <p:nvPr/>
        </p:nvPicPr>
        <p:blipFill>
          <a:blip r:embed="rId2" cstate="print"/>
          <a:srcRect/>
          <a:stretch>
            <a:fillRect/>
          </a:stretch>
        </p:blipFill>
        <p:spPr bwMode="auto">
          <a:xfrm>
            <a:off x="4932040" y="3483006"/>
            <a:ext cx="3744416" cy="2808312"/>
          </a:xfrm>
          <a:prstGeom prst="rect">
            <a:avLst/>
          </a:prstGeom>
          <a:noFill/>
          <a:ln w="9525">
            <a:noFill/>
            <a:miter lim="800000"/>
            <a:headEnd/>
            <a:tailEnd/>
          </a:ln>
          <a:effectLst/>
          <a:scene3d>
            <a:camera prst="orthographicFront"/>
            <a:lightRig rig="threePt" dir="t"/>
          </a:scene3d>
          <a:sp3d>
            <a:bevelT/>
          </a:sp3d>
        </p:spPr>
      </p:pic>
      <p:pic>
        <p:nvPicPr>
          <p:cNvPr id="6" name="Picture 2"/>
          <p:cNvPicPr>
            <a:picLocks noChangeAspect="1" noChangeArrowheads="1"/>
          </p:cNvPicPr>
          <p:nvPr/>
        </p:nvPicPr>
        <p:blipFill>
          <a:blip r:embed="rId3" cstate="print"/>
          <a:srcRect/>
          <a:stretch>
            <a:fillRect/>
          </a:stretch>
        </p:blipFill>
        <p:spPr bwMode="auto">
          <a:xfrm>
            <a:off x="611560" y="3501008"/>
            <a:ext cx="3744416" cy="2808637"/>
          </a:xfrm>
          <a:prstGeom prst="rect">
            <a:avLst/>
          </a:prstGeom>
          <a:noFill/>
          <a:ln w="9525">
            <a:noFill/>
            <a:miter lim="800000"/>
            <a:headEnd/>
            <a:tailEnd/>
          </a:ln>
          <a:effectLst>
            <a:outerShdw blurRad="50800" dist="38100" algn="l" rotWithShape="0">
              <a:prstClr val="black">
                <a:alpha val="40000"/>
              </a:prstClr>
            </a:outerShdw>
          </a:effectLst>
          <a:scene3d>
            <a:camera prst="orthographicFront"/>
            <a:lightRig rig="threePt" dir="t"/>
          </a:scene3d>
          <a:sp3d>
            <a:bevelT w="101600" prst="riblet"/>
          </a:sp3d>
        </p:spPr>
      </p:pic>
    </p:spTree>
  </p:cSld>
  <p:clrMapOvr>
    <a:masterClrMapping/>
  </p:clrMapOvr>
  <p:transition spd="slow" advClick="0" advTm="18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51275" y="3716338"/>
            <a:ext cx="4937125" cy="2801937"/>
          </a:xfrm>
          <a:prstGeom prst="rect">
            <a:avLst/>
          </a:prstGeom>
        </p:spPr>
        <p:txBody>
          <a:bodyPr>
            <a:spAutoFit/>
          </a:bodyPr>
          <a:lstStyle/>
          <a:p>
            <a:pPr algn="just" fontAlgn="auto">
              <a:spcBef>
                <a:spcPts val="0"/>
              </a:spcBef>
              <a:spcAft>
                <a:spcPts val="0"/>
              </a:spcAft>
              <a:defRPr/>
            </a:pPr>
            <a:r>
              <a:rPr lang="fr-FR" sz="2200" dirty="0">
                <a:latin typeface="Berlin Sans FB" pitchFamily="34" charset="0"/>
              </a:rPr>
              <a:t>L’</a:t>
            </a:r>
            <a:r>
              <a:rPr lang="fr-FR" sz="2200" b="1" dirty="0">
                <a:solidFill>
                  <a:srgbClr val="CC3300"/>
                </a:solidFill>
                <a:latin typeface="Berlin Sans FB" pitchFamily="34" charset="0"/>
              </a:rPr>
              <a:t>abside</a:t>
            </a:r>
            <a:r>
              <a:rPr lang="fr-FR" sz="2200" dirty="0">
                <a:solidFill>
                  <a:srgbClr val="CC3300"/>
                </a:solidFill>
                <a:latin typeface="Berlin Sans FB" pitchFamily="34" charset="0"/>
              </a:rPr>
              <a:t> </a:t>
            </a:r>
            <a:r>
              <a:rPr lang="fr-FR" sz="2200" dirty="0">
                <a:latin typeface="Berlin Sans FB" pitchFamily="34" charset="0"/>
              </a:rPr>
              <a:t>du XIIème siècle voûtée en cul de four est ornée de cinq arcatures dont trois ouvrent sur l’extérieur par des fenêtres. Elles sont ornées de piliers décorés de motifs sculptés.</a:t>
            </a:r>
          </a:p>
          <a:p>
            <a:pPr algn="just" fontAlgn="auto">
              <a:spcBef>
                <a:spcPts val="0"/>
              </a:spcBef>
              <a:spcAft>
                <a:spcPts val="0"/>
              </a:spcAft>
              <a:defRPr/>
            </a:pPr>
            <a:endParaRPr lang="fr-FR" sz="2200" dirty="0">
              <a:latin typeface="Berlin Sans FB" pitchFamily="34" charset="0"/>
            </a:endParaRPr>
          </a:p>
          <a:p>
            <a:pPr algn="just" fontAlgn="auto">
              <a:spcBef>
                <a:spcPts val="0"/>
              </a:spcBef>
              <a:spcAft>
                <a:spcPts val="0"/>
              </a:spcAft>
              <a:defRPr/>
            </a:pPr>
            <a:r>
              <a:rPr lang="fr-FR" sz="2200" dirty="0">
                <a:latin typeface="Berlin Sans FB" pitchFamily="34" charset="0"/>
              </a:rPr>
              <a:t>Extérieurement l’abside est recouverte de </a:t>
            </a:r>
            <a:r>
              <a:rPr lang="fr-FR" sz="2200" dirty="0">
                <a:latin typeface="Berlin Sans FB" pitchFamily="34" charset="0"/>
              </a:rPr>
              <a:t>pierres.</a:t>
            </a:r>
            <a:endParaRPr lang="fr-FR" sz="2200" dirty="0">
              <a:latin typeface="+mn-lt"/>
            </a:endParaRPr>
          </a:p>
        </p:txBody>
      </p:sp>
      <p:pic>
        <p:nvPicPr>
          <p:cNvPr id="2050" name="Picture 2"/>
          <p:cNvPicPr>
            <a:picLocks noChangeAspect="1" noChangeArrowheads="1"/>
          </p:cNvPicPr>
          <p:nvPr/>
        </p:nvPicPr>
        <p:blipFill>
          <a:blip r:embed="rId2" cstate="print"/>
          <a:srcRect/>
          <a:stretch>
            <a:fillRect/>
          </a:stretch>
        </p:blipFill>
        <p:spPr bwMode="auto">
          <a:xfrm>
            <a:off x="4860032" y="620688"/>
            <a:ext cx="3850780" cy="2888419"/>
          </a:xfrm>
          <a:prstGeom prst="rect">
            <a:avLst/>
          </a:prstGeom>
          <a:noFill/>
          <a:ln w="9525">
            <a:noFill/>
            <a:miter lim="800000"/>
            <a:headEnd/>
            <a:tailEnd/>
          </a:ln>
          <a:effectLst>
            <a:outerShdw blurRad="50800" dist="38100" algn="l" rotWithShape="0">
              <a:prstClr val="black">
                <a:alpha val="40000"/>
              </a:prstClr>
            </a:outerShdw>
          </a:effectLst>
          <a:scene3d>
            <a:camera prst="orthographicFront"/>
            <a:lightRig rig="threePt" dir="t"/>
          </a:scene3d>
          <a:sp3d>
            <a:bevelT w="101600" prst="riblet"/>
          </a:sp3d>
        </p:spPr>
      </p:pic>
      <p:pic>
        <p:nvPicPr>
          <p:cNvPr id="7172" name="Picture 5"/>
          <p:cNvPicPr>
            <a:picLocks noChangeAspect="1" noChangeArrowheads="1"/>
          </p:cNvPicPr>
          <p:nvPr/>
        </p:nvPicPr>
        <p:blipFill>
          <a:blip r:embed="rId3"/>
          <a:srcRect/>
          <a:stretch>
            <a:fillRect/>
          </a:stretch>
        </p:blipFill>
        <p:spPr bwMode="auto">
          <a:xfrm>
            <a:off x="539750" y="908050"/>
            <a:ext cx="3078163" cy="4824413"/>
          </a:xfrm>
          <a:prstGeom prst="rect">
            <a:avLst/>
          </a:prstGeom>
          <a:noFill/>
          <a:ln w="9525">
            <a:noFill/>
            <a:miter lim="800000"/>
            <a:headEnd/>
            <a:tailEnd/>
          </a:ln>
        </p:spPr>
      </p:pic>
    </p:spTree>
  </p:cSld>
  <p:clrMapOvr>
    <a:masterClrMapping/>
  </p:clrMapOvr>
  <p:transition spd="slow" advClick="0" advTm="15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7000"/>
                                  </p:stCondLst>
                                  <p:childTnLst>
                                    <p:animRot by="21600000">
                                      <p:cBhvr>
                                        <p:cTn id="6" dur="2000" fill="hold"/>
                                        <p:tgtEl>
                                          <p:spTgt spid="717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ChangeArrowheads="1"/>
          </p:cNvSpPr>
          <p:nvPr/>
        </p:nvSpPr>
        <p:spPr bwMode="auto">
          <a:xfrm>
            <a:off x="468313" y="476250"/>
            <a:ext cx="3000375" cy="5848350"/>
          </a:xfrm>
          <a:prstGeom prst="rect">
            <a:avLst/>
          </a:prstGeom>
          <a:noFill/>
          <a:ln w="9525">
            <a:noFill/>
            <a:miter lim="800000"/>
            <a:headEnd/>
            <a:tailEnd/>
          </a:ln>
        </p:spPr>
        <p:txBody>
          <a:bodyPr>
            <a:spAutoFit/>
          </a:bodyPr>
          <a:lstStyle/>
          <a:p>
            <a:pPr algn="just"/>
            <a:r>
              <a:rPr lang="fr-FR" sz="2200">
                <a:latin typeface="Berlin Sans FB" pitchFamily="34" charset="0"/>
              </a:rPr>
              <a:t>Le </a:t>
            </a:r>
            <a:r>
              <a:rPr lang="fr-FR" sz="2200" b="1">
                <a:solidFill>
                  <a:srgbClr val="CC3300"/>
                </a:solidFill>
                <a:latin typeface="Berlin Sans FB" pitchFamily="34" charset="0"/>
              </a:rPr>
              <a:t>clocher</a:t>
            </a:r>
            <a:r>
              <a:rPr lang="fr-FR" sz="2200">
                <a:latin typeface="Berlin Sans FB" pitchFamily="34" charset="0"/>
              </a:rPr>
              <a:t> qui surmontait la travée de chœur, détruit en 1794, a été remplacé  par le clocher actuel en 1836. Il est en pierres de taille sur 3 étages, surmonté d’une haute flèche à quatre pans recouverts de tuiles vernissées.</a:t>
            </a:r>
          </a:p>
          <a:p>
            <a:pPr algn="just"/>
            <a:r>
              <a:rPr lang="fr-FR" sz="2200">
                <a:latin typeface="Berlin Sans FB" pitchFamily="34" charset="0"/>
              </a:rPr>
              <a:t>Il abrite deux cloches datant de 1836 et 1845. Les six cloches d’avant 1794 ayant été transformées en canon au moment de la démolition du clocher.</a:t>
            </a:r>
          </a:p>
        </p:txBody>
      </p:sp>
      <p:pic>
        <p:nvPicPr>
          <p:cNvPr id="3074" name="Picture 2"/>
          <p:cNvPicPr>
            <a:picLocks noChangeAspect="1" noChangeArrowheads="1"/>
          </p:cNvPicPr>
          <p:nvPr/>
        </p:nvPicPr>
        <p:blipFill>
          <a:blip r:embed="rId2" cstate="print"/>
          <a:srcRect/>
          <a:stretch>
            <a:fillRect/>
          </a:stretch>
        </p:blipFill>
        <p:spPr bwMode="auto">
          <a:xfrm>
            <a:off x="4211960" y="476672"/>
            <a:ext cx="3960440" cy="6017007"/>
          </a:xfrm>
          <a:prstGeom prst="rect">
            <a:avLst/>
          </a:prstGeom>
          <a:noFill/>
          <a:ln w="9525">
            <a:noFill/>
            <a:miter lim="800000"/>
            <a:headEnd/>
            <a:tailEnd/>
          </a:ln>
          <a:effectLst>
            <a:outerShdw blurRad="50800" dist="38100" algn="l" rotWithShape="0">
              <a:prstClr val="black">
                <a:alpha val="40000"/>
              </a:prstClr>
            </a:outerShdw>
          </a:effectLst>
          <a:scene3d>
            <a:camera prst="orthographicFront"/>
            <a:lightRig rig="threePt" dir="t"/>
          </a:scene3d>
          <a:sp3d>
            <a:bevelT w="165100" prst="coolSlant"/>
          </a:sp3d>
        </p:spPr>
      </p:pic>
    </p:spTree>
  </p:cSld>
  <p:clrMapOvr>
    <a:masterClrMapping/>
  </p:clrMapOvr>
  <p:transition spd="slow" advClick="0" advTm="25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p:cNvPicPr>
            <a:picLocks noChangeAspect="1" noChangeArrowheads="1"/>
          </p:cNvPicPr>
          <p:nvPr/>
        </p:nvPicPr>
        <p:blipFill>
          <a:blip r:embed="rId2" cstate="print"/>
          <a:srcRect/>
          <a:stretch>
            <a:fillRect/>
          </a:stretch>
        </p:blipFill>
        <p:spPr bwMode="auto">
          <a:xfrm>
            <a:off x="539552" y="3212976"/>
            <a:ext cx="4319980" cy="3240360"/>
          </a:xfrm>
          <a:prstGeom prst="rect">
            <a:avLst/>
          </a:prstGeom>
          <a:noFill/>
          <a:ln w="9525">
            <a:noFill/>
            <a:miter lim="800000"/>
            <a:headEnd/>
            <a:tailEnd/>
          </a:ln>
          <a:effectLst>
            <a:outerShdw blurRad="50800" dist="38100" algn="l" rotWithShape="0">
              <a:prstClr val="black">
                <a:alpha val="40000"/>
              </a:prstClr>
            </a:outerShdw>
          </a:effectLst>
          <a:scene3d>
            <a:camera prst="orthographicFront"/>
            <a:lightRig rig="threePt" dir="t"/>
          </a:scene3d>
          <a:sp3d>
            <a:bevelT w="165100" prst="coolSlant"/>
          </a:sp3d>
        </p:spPr>
      </p:pic>
      <p:sp>
        <p:nvSpPr>
          <p:cNvPr id="5" name="Rectangle 4"/>
          <p:cNvSpPr/>
          <p:nvPr/>
        </p:nvSpPr>
        <p:spPr>
          <a:xfrm>
            <a:off x="468313" y="404813"/>
            <a:ext cx="8208962" cy="1784350"/>
          </a:xfrm>
          <a:prstGeom prst="rect">
            <a:avLst/>
          </a:prstGeom>
        </p:spPr>
        <p:txBody>
          <a:bodyPr>
            <a:spAutoFit/>
          </a:bodyPr>
          <a:lstStyle/>
          <a:p>
            <a:pPr algn="just" fontAlgn="auto">
              <a:spcBef>
                <a:spcPts val="0"/>
              </a:spcBef>
              <a:spcAft>
                <a:spcPts val="0"/>
              </a:spcAft>
              <a:defRPr/>
            </a:pPr>
            <a:r>
              <a:rPr lang="fr-FR" sz="2200" dirty="0">
                <a:latin typeface="Berlin Sans FB" pitchFamily="34" charset="0"/>
              </a:rPr>
              <a:t>La </a:t>
            </a:r>
            <a:r>
              <a:rPr lang="fr-FR" sz="2200" b="1" dirty="0">
                <a:solidFill>
                  <a:srgbClr val="CC3300"/>
                </a:solidFill>
                <a:latin typeface="Berlin Sans FB" pitchFamily="34" charset="0"/>
              </a:rPr>
              <a:t>galonnière</a:t>
            </a:r>
            <a:r>
              <a:rPr lang="fr-FR" sz="2200" b="1" dirty="0">
                <a:solidFill>
                  <a:schemeClr val="accent6">
                    <a:lumMod val="75000"/>
                  </a:schemeClr>
                </a:solidFill>
                <a:latin typeface="Berlin Sans FB" pitchFamily="34" charset="0"/>
              </a:rPr>
              <a:t> </a:t>
            </a:r>
            <a:r>
              <a:rPr lang="fr-FR" sz="2200" dirty="0">
                <a:latin typeface="Berlin Sans FB" pitchFamily="34" charset="0"/>
              </a:rPr>
              <a:t>en chêne, construite fin XVème siècle, est une des mieux conservées de la Dombes.</a:t>
            </a:r>
          </a:p>
          <a:p>
            <a:pPr algn="just" fontAlgn="auto">
              <a:spcBef>
                <a:spcPts val="0"/>
              </a:spcBef>
              <a:spcAft>
                <a:spcPts val="0"/>
              </a:spcAft>
              <a:defRPr/>
            </a:pPr>
            <a:endParaRPr lang="fr-FR" sz="2200" dirty="0">
              <a:latin typeface="Berlin Sans FB" pitchFamily="34" charset="0"/>
            </a:endParaRPr>
          </a:p>
          <a:p>
            <a:pPr algn="just" fontAlgn="auto">
              <a:spcBef>
                <a:spcPts val="0"/>
              </a:spcBef>
              <a:spcAft>
                <a:spcPts val="0"/>
              </a:spcAft>
              <a:defRPr/>
            </a:pPr>
            <a:r>
              <a:rPr lang="fr-FR" sz="2200" dirty="0">
                <a:latin typeface="Berlin Sans FB" pitchFamily="34" charset="0"/>
              </a:rPr>
              <a:t>Ses piliers sont ornés de motifs sculptés dans le bois :</a:t>
            </a:r>
          </a:p>
          <a:p>
            <a:pPr algn="just" fontAlgn="auto">
              <a:spcBef>
                <a:spcPts val="0"/>
              </a:spcBef>
              <a:spcAft>
                <a:spcPts val="0"/>
              </a:spcAft>
              <a:defRPr/>
            </a:pPr>
            <a:r>
              <a:rPr lang="fr-FR" sz="2200" dirty="0">
                <a:latin typeface="Berlin Sans FB" pitchFamily="34" charset="0"/>
              </a:rPr>
              <a:t> têtes humaines et loups stylisés.</a:t>
            </a:r>
          </a:p>
        </p:txBody>
      </p:sp>
      <p:pic>
        <p:nvPicPr>
          <p:cNvPr id="8196" name="Picture 4"/>
          <p:cNvPicPr>
            <a:picLocks noChangeAspect="1" noChangeArrowheads="1"/>
          </p:cNvPicPr>
          <p:nvPr/>
        </p:nvPicPr>
        <p:blipFill>
          <a:blip r:embed="rId3" cstate="print"/>
          <a:srcRect/>
          <a:stretch>
            <a:fillRect/>
          </a:stretch>
        </p:blipFill>
        <p:spPr bwMode="auto">
          <a:xfrm>
            <a:off x="5676123" y="4077072"/>
            <a:ext cx="3072341" cy="2304256"/>
          </a:xfrm>
          <a:prstGeom prst="rect">
            <a:avLst/>
          </a:prstGeom>
          <a:noFill/>
          <a:ln w="9525">
            <a:noFill/>
            <a:miter lim="800000"/>
            <a:headEnd/>
            <a:tailEnd/>
          </a:ln>
          <a:effectLst/>
          <a:scene3d>
            <a:camera prst="orthographicFront"/>
            <a:lightRig rig="threePt" dir="t"/>
          </a:scene3d>
          <a:sp3d>
            <a:bevelT w="101600" prst="riblet"/>
          </a:sp3d>
        </p:spPr>
      </p:pic>
      <p:pic>
        <p:nvPicPr>
          <p:cNvPr id="8197" name="Picture 5"/>
          <p:cNvPicPr>
            <a:picLocks noChangeAspect="1" noChangeArrowheads="1"/>
          </p:cNvPicPr>
          <p:nvPr/>
        </p:nvPicPr>
        <p:blipFill>
          <a:blip r:embed="rId4" cstate="print"/>
          <a:srcRect/>
          <a:stretch>
            <a:fillRect/>
          </a:stretch>
        </p:blipFill>
        <p:spPr bwMode="auto">
          <a:xfrm>
            <a:off x="6732240" y="980727"/>
            <a:ext cx="1944216" cy="2962139"/>
          </a:xfrm>
          <a:prstGeom prst="rect">
            <a:avLst/>
          </a:prstGeom>
          <a:noFill/>
          <a:ln w="9525">
            <a:noFill/>
            <a:miter lim="800000"/>
            <a:headEnd/>
            <a:tailEnd/>
          </a:ln>
          <a:effectLst>
            <a:outerShdw blurRad="50800" dist="50800" dir="5400000" sx="1000" sy="1000" algn="ctr" rotWithShape="0">
              <a:srgbClr val="000000"/>
            </a:outerShdw>
          </a:effectLst>
          <a:scene3d>
            <a:camera prst="orthographicFront"/>
            <a:lightRig rig="morning" dir="t"/>
          </a:scene3d>
          <a:sp3d>
            <a:bevelT prst="convex"/>
            <a:bevelB w="114300" prst="artDeco"/>
          </a:sp3d>
        </p:spPr>
      </p:pic>
    </p:spTree>
  </p:cSld>
  <p:clrMapOvr>
    <a:masterClrMapping/>
  </p:clrMapOvr>
  <p:transition spd="slow" advClick="0" advTm="19000">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3000"/>
                                  </p:stCondLst>
                                  <p:childTnLst>
                                    <p:set>
                                      <p:cBhvr>
                                        <p:cTn id="6" dur="1" fill="hold">
                                          <p:stCondLst>
                                            <p:cond delay="0"/>
                                          </p:stCondLst>
                                        </p:cTn>
                                        <p:tgtEl>
                                          <p:spTgt spid="8196"/>
                                        </p:tgtEl>
                                        <p:attrNameLst>
                                          <p:attrName>style.visibility</p:attrName>
                                        </p:attrNameLst>
                                      </p:cBhvr>
                                      <p:to>
                                        <p:strVal val="visible"/>
                                      </p:to>
                                    </p:set>
                                    <p:anim calcmode="lin" valueType="num">
                                      <p:cBhvr additive="base">
                                        <p:cTn id="7" dur="2000" fill="hold"/>
                                        <p:tgtEl>
                                          <p:spTgt spid="8196"/>
                                        </p:tgtEl>
                                        <p:attrNameLst>
                                          <p:attrName>ppt_x</p:attrName>
                                        </p:attrNameLst>
                                      </p:cBhvr>
                                      <p:tavLst>
                                        <p:tav tm="0">
                                          <p:val>
                                            <p:strVal val="#ppt_x"/>
                                          </p:val>
                                        </p:tav>
                                        <p:tav tm="100000">
                                          <p:val>
                                            <p:strVal val="#ppt_x"/>
                                          </p:val>
                                        </p:tav>
                                      </p:tavLst>
                                    </p:anim>
                                    <p:anim calcmode="lin" valueType="num">
                                      <p:cBhvr additive="base">
                                        <p:cTn id="8" dur="2000" fill="hold"/>
                                        <p:tgtEl>
                                          <p:spTgt spid="819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2" fill="hold" nodeType="clickEffect">
                                  <p:stCondLst>
                                    <p:cond delay="3500"/>
                                  </p:stCondLst>
                                  <p:childTnLst>
                                    <p:set>
                                      <p:cBhvr>
                                        <p:cTn id="12" dur="1" fill="hold">
                                          <p:stCondLst>
                                            <p:cond delay="0"/>
                                          </p:stCondLst>
                                        </p:cTn>
                                        <p:tgtEl>
                                          <p:spTgt spid="8197"/>
                                        </p:tgtEl>
                                        <p:attrNameLst>
                                          <p:attrName>style.visibility</p:attrName>
                                        </p:attrNameLst>
                                      </p:cBhvr>
                                      <p:to>
                                        <p:strVal val="visible"/>
                                      </p:to>
                                    </p:set>
                                    <p:anim calcmode="lin" valueType="num">
                                      <p:cBhvr additive="base">
                                        <p:cTn id="13" dur="2000" fill="hold"/>
                                        <p:tgtEl>
                                          <p:spTgt spid="8197"/>
                                        </p:tgtEl>
                                        <p:attrNameLst>
                                          <p:attrName>ppt_x</p:attrName>
                                        </p:attrNameLst>
                                      </p:cBhvr>
                                      <p:tavLst>
                                        <p:tav tm="0">
                                          <p:val>
                                            <p:strVal val="1+#ppt_w/2"/>
                                          </p:val>
                                        </p:tav>
                                        <p:tav tm="100000">
                                          <p:val>
                                            <p:strVal val="#ppt_x"/>
                                          </p:val>
                                        </p:tav>
                                      </p:tavLst>
                                    </p:anim>
                                    <p:anim calcmode="lin" valueType="num">
                                      <p:cBhvr additive="base">
                                        <p:cTn id="14" dur="2000" fill="hold"/>
                                        <p:tgtEl>
                                          <p:spTgt spid="81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500438" y="357188"/>
            <a:ext cx="5429250" cy="400050"/>
          </a:xfrm>
          <a:prstGeom prst="rect">
            <a:avLst/>
          </a:prstGeom>
          <a:solidFill>
            <a:schemeClr val="tx1">
              <a:lumMod val="95000"/>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algn="just" fontAlgn="auto">
              <a:spcBef>
                <a:spcPts val="0"/>
              </a:spcBef>
              <a:spcAft>
                <a:spcPts val="0"/>
              </a:spcAft>
              <a:defRPr/>
            </a:pPr>
            <a:endParaRPr lang="fr-FR" sz="2000" dirty="0">
              <a:latin typeface="Berlin Sans FB" pitchFamily="34" charset="0"/>
            </a:endParaRPr>
          </a:p>
        </p:txBody>
      </p:sp>
      <p:sp>
        <p:nvSpPr>
          <p:cNvPr id="9219" name="ZoneTexte 5"/>
          <p:cNvSpPr txBox="1">
            <a:spLocks noChangeArrowheads="1"/>
          </p:cNvSpPr>
          <p:nvPr/>
        </p:nvSpPr>
        <p:spPr bwMode="auto">
          <a:xfrm>
            <a:off x="684213" y="620713"/>
            <a:ext cx="7775575" cy="2846387"/>
          </a:xfrm>
          <a:prstGeom prst="rect">
            <a:avLst/>
          </a:prstGeom>
          <a:noFill/>
          <a:ln w="9525">
            <a:noFill/>
            <a:miter lim="800000"/>
            <a:headEnd/>
            <a:tailEnd/>
          </a:ln>
        </p:spPr>
        <p:txBody>
          <a:bodyPr>
            <a:spAutoFit/>
          </a:bodyPr>
          <a:lstStyle/>
          <a:p>
            <a:pPr algn="just">
              <a:defRPr/>
            </a:pPr>
            <a:r>
              <a:rPr lang="fr-FR" sz="2200" dirty="0">
                <a:latin typeface="Berlin Sans FB" pitchFamily="34" charset="0"/>
              </a:rPr>
              <a:t>Lors des travaux de restauration terminés en 1996, il a été découvert  et conservé :</a:t>
            </a:r>
          </a:p>
          <a:p>
            <a:pPr algn="just">
              <a:defRPr/>
            </a:pPr>
            <a:endParaRPr lang="fr-FR" sz="2200" dirty="0">
              <a:latin typeface="Berlin Sans FB" pitchFamily="34" charset="0"/>
            </a:endParaRPr>
          </a:p>
          <a:p>
            <a:pPr marL="432000" algn="just">
              <a:spcAft>
                <a:spcPts val="600"/>
              </a:spcAft>
              <a:buFont typeface="Wingdings" pitchFamily="2" charset="2"/>
              <a:buChar char="ü"/>
              <a:defRPr/>
            </a:pPr>
            <a:r>
              <a:rPr lang="fr-FR" sz="2200" dirty="0">
                <a:latin typeface="Berlin Sans FB" pitchFamily="34" charset="0"/>
              </a:rPr>
              <a:t>une peinture représentant Saint Laurent dans le bas de la nef, à droite, </a:t>
            </a:r>
          </a:p>
          <a:p>
            <a:pPr algn="just">
              <a:defRPr/>
            </a:pPr>
            <a:endParaRPr lang="fr-FR" sz="2200" dirty="0">
              <a:latin typeface="Berlin Sans FB" pitchFamily="34" charset="0"/>
            </a:endParaRPr>
          </a:p>
          <a:p>
            <a:pPr marL="432000" algn="just">
              <a:buFont typeface="Wingdings" pitchFamily="2" charset="2"/>
              <a:buChar char="ü"/>
              <a:defRPr/>
            </a:pPr>
            <a:r>
              <a:rPr lang="fr-FR" sz="2200" dirty="0">
                <a:latin typeface="Berlin Sans FB" pitchFamily="34" charset="0"/>
              </a:rPr>
              <a:t> des éléments de fresque dans l’abside, </a:t>
            </a:r>
          </a:p>
          <a:p>
            <a:pPr algn="just">
              <a:defRPr/>
            </a:pPr>
            <a:endParaRPr lang="fr-FR" sz="2000" dirty="0">
              <a:latin typeface="Book Antiqua" pitchFamily="18" charset="0"/>
            </a:endParaRPr>
          </a:p>
        </p:txBody>
      </p:sp>
      <p:pic>
        <p:nvPicPr>
          <p:cNvPr id="9221" name="Picture 5"/>
          <p:cNvPicPr>
            <a:picLocks noChangeAspect="1" noChangeArrowheads="1"/>
          </p:cNvPicPr>
          <p:nvPr/>
        </p:nvPicPr>
        <p:blipFill>
          <a:blip r:embed="rId2" cstate="print"/>
          <a:srcRect/>
          <a:stretch>
            <a:fillRect/>
          </a:stretch>
        </p:blipFill>
        <p:spPr bwMode="auto">
          <a:xfrm>
            <a:off x="6228184" y="2420888"/>
            <a:ext cx="2448272" cy="3744416"/>
          </a:xfrm>
          <a:prstGeom prst="rect">
            <a:avLst/>
          </a:prstGeom>
          <a:noFill/>
          <a:ln w="9525">
            <a:noFill/>
            <a:miter lim="800000"/>
            <a:headEnd/>
            <a:tailEnd/>
          </a:ln>
          <a:scene3d>
            <a:camera prst="orthographicFront"/>
            <a:lightRig rig="threePt" dir="t"/>
          </a:scene3d>
          <a:sp3d>
            <a:bevelT w="114300" prst="hardEdge"/>
          </a:sp3d>
        </p:spPr>
      </p:pic>
      <p:pic>
        <p:nvPicPr>
          <p:cNvPr id="9222" name="Picture 6"/>
          <p:cNvPicPr>
            <a:picLocks noChangeAspect="1" noChangeArrowheads="1"/>
          </p:cNvPicPr>
          <p:nvPr/>
        </p:nvPicPr>
        <p:blipFill>
          <a:blip r:embed="rId3" cstate="print"/>
          <a:srcRect/>
          <a:stretch>
            <a:fillRect/>
          </a:stretch>
        </p:blipFill>
        <p:spPr bwMode="auto">
          <a:xfrm>
            <a:off x="755576" y="3645024"/>
            <a:ext cx="3476625" cy="2609850"/>
          </a:xfrm>
          <a:prstGeom prst="rect">
            <a:avLst/>
          </a:prstGeom>
          <a:noFill/>
          <a:ln w="9525">
            <a:noFill/>
            <a:miter lim="800000"/>
            <a:headEnd/>
            <a:tailEnd/>
          </a:ln>
          <a:effectLst>
            <a:glow rad="63500">
              <a:schemeClr val="accent1">
                <a:satMod val="175000"/>
                <a:alpha val="40000"/>
              </a:schemeClr>
            </a:glow>
          </a:effectLst>
          <a:scene3d>
            <a:camera prst="orthographicFront"/>
            <a:lightRig rig="threePt" dir="t"/>
          </a:scene3d>
          <a:sp3d>
            <a:bevelT w="114300" prst="hardEdge"/>
          </a:sp3d>
        </p:spPr>
      </p:pic>
      <p:cxnSp>
        <p:nvCxnSpPr>
          <p:cNvPr id="8" name="Connecteur droit avec flèche 7"/>
          <p:cNvCxnSpPr/>
          <p:nvPr/>
        </p:nvCxnSpPr>
        <p:spPr>
          <a:xfrm rot="10800000" flipV="1">
            <a:off x="1908175" y="3068638"/>
            <a:ext cx="863600" cy="792162"/>
          </a:xfrm>
          <a:prstGeom prst="straightConnector1">
            <a:avLst/>
          </a:prstGeom>
          <a:ln cmpd="dbl">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a:off x="3851275" y="2060575"/>
            <a:ext cx="2808288" cy="720725"/>
          </a:xfrm>
          <a:prstGeom prst="straightConnector1">
            <a:avLst/>
          </a:prstGeom>
          <a:ln cmpd="dbl">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10000">
    <p:pull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468313" y="363538"/>
            <a:ext cx="4535487" cy="6124575"/>
          </a:xfrm>
          <a:prstGeom prst="rect">
            <a:avLst/>
          </a:prstGeom>
          <a:noFill/>
          <a:ln w="9525">
            <a:noFill/>
            <a:miter lim="800000"/>
            <a:headEnd/>
            <a:tailEnd/>
          </a:ln>
        </p:spPr>
        <p:txBody>
          <a:bodyPr>
            <a:spAutoFit/>
          </a:bodyPr>
          <a:lstStyle/>
          <a:p>
            <a:pPr algn="just"/>
            <a:r>
              <a:rPr lang="fr-FR" sz="2200" b="1">
                <a:solidFill>
                  <a:srgbClr val="CC3300"/>
                </a:solidFill>
                <a:latin typeface="Berlin Sans FB" pitchFamily="34" charset="0"/>
              </a:rPr>
              <a:t>Le miel de la vierge</a:t>
            </a:r>
            <a:r>
              <a:rPr lang="fr-FR" sz="2200">
                <a:latin typeface="Berlin Sans FB" pitchFamily="34" charset="0"/>
              </a:rPr>
              <a:t> </a:t>
            </a:r>
          </a:p>
          <a:p>
            <a:pPr algn="just"/>
            <a:endParaRPr lang="fr-FR" sz="2200">
              <a:latin typeface="Berlin Sans FB" pitchFamily="34" charset="0"/>
            </a:endParaRPr>
          </a:p>
          <a:p>
            <a:pPr algn="just">
              <a:spcAft>
                <a:spcPts val="1200"/>
              </a:spcAft>
            </a:pPr>
            <a:r>
              <a:rPr lang="fr-FR" sz="2200">
                <a:latin typeface="Berlin Sans FB" pitchFamily="34" charset="0"/>
              </a:rPr>
              <a:t>Durant l’été et l’automne, les passants peuvent découvrir d’étranges traînées jaunâtres le long de la façade. Curieusement, celles-ci semblent prendre naissance sous la robe de la statue de la Vierge au sommet du pignon.</a:t>
            </a:r>
          </a:p>
          <a:p>
            <a:pPr algn="just">
              <a:spcAft>
                <a:spcPts val="1200"/>
              </a:spcAft>
            </a:pPr>
            <a:r>
              <a:rPr lang="fr-FR" sz="2200">
                <a:latin typeface="Berlin Sans FB" pitchFamily="34" charset="0"/>
              </a:rPr>
              <a:t>Miraculeux oubli de Notre-Dame ?</a:t>
            </a:r>
          </a:p>
          <a:p>
            <a:pPr algn="just">
              <a:spcAft>
                <a:spcPts val="1200"/>
              </a:spcAft>
            </a:pPr>
            <a:r>
              <a:rPr lang="fr-FR" sz="2200">
                <a:latin typeface="Berlin Sans FB" pitchFamily="34" charset="0"/>
              </a:rPr>
              <a:t>Découverte ! </a:t>
            </a:r>
          </a:p>
          <a:p>
            <a:pPr algn="just">
              <a:spcAft>
                <a:spcPts val="1200"/>
              </a:spcAft>
            </a:pPr>
            <a:r>
              <a:rPr lang="fr-FR" sz="2200">
                <a:latin typeface="Berlin Sans FB" pitchFamily="34" charset="0"/>
              </a:rPr>
              <a:t>Les abeilles ont utilisé l’intérieur de la statue pour y installer leur ruche.</a:t>
            </a:r>
          </a:p>
          <a:p>
            <a:pPr algn="just">
              <a:spcAft>
                <a:spcPts val="1200"/>
              </a:spcAft>
            </a:pPr>
            <a:r>
              <a:rPr lang="fr-FR" sz="2200">
                <a:latin typeface="Berlin Sans FB" pitchFamily="34" charset="0"/>
              </a:rPr>
              <a:t>A la pleine saison des fleurs, la profusion de cire et de miel occasionne quelques débordements…</a:t>
            </a:r>
          </a:p>
        </p:txBody>
      </p:sp>
      <p:pic>
        <p:nvPicPr>
          <p:cNvPr id="28674" name="Picture 2"/>
          <p:cNvPicPr>
            <a:picLocks noChangeAspect="1" noChangeArrowheads="1"/>
          </p:cNvPicPr>
          <p:nvPr/>
        </p:nvPicPr>
        <p:blipFill>
          <a:blip r:embed="rId2" cstate="print"/>
          <a:srcRect/>
          <a:stretch>
            <a:fillRect/>
          </a:stretch>
        </p:blipFill>
        <p:spPr bwMode="auto">
          <a:xfrm>
            <a:off x="5004048" y="548680"/>
            <a:ext cx="3837928" cy="5688632"/>
          </a:xfrm>
          <a:prstGeom prst="rect">
            <a:avLst/>
          </a:prstGeom>
          <a:ln>
            <a:noFill/>
          </a:ln>
          <a:effectLst>
            <a:outerShdw blurRad="292100" dist="139700" dir="2700000" algn="tl" rotWithShape="0">
              <a:srgbClr val="333333">
                <a:alpha val="65000"/>
              </a:srgbClr>
            </a:outerShdw>
            <a:softEdge rad="317500"/>
          </a:effectLst>
          <a:scene3d>
            <a:camera prst="orthographicFront"/>
            <a:lightRig rig="threePt" dir="t"/>
          </a:scene3d>
          <a:sp3d>
            <a:bevelT/>
          </a:sp3d>
        </p:spPr>
      </p:pic>
    </p:spTree>
  </p:cSld>
  <p:clrMapOvr>
    <a:masterClrMapping/>
  </p:clrMapOvr>
  <p:transition spd="slow" advClick="0" advTm="26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15000"/>
                                  </p:stCondLst>
                                  <p:childTnLst>
                                    <p:animScale>
                                      <p:cBhvr>
                                        <p:cTn id="6" dur="2000" fill="hold"/>
                                        <p:tgtEl>
                                          <p:spTgt spid="2867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8" name="Picture 8" descr="http://cdn.fotocommunity.com/Paysages/Lacs-rivieres-cascades/Etang-de-la-Dombes-a1969250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Rectangle 5"/>
          <p:cNvSpPr/>
          <p:nvPr/>
        </p:nvSpPr>
        <p:spPr>
          <a:xfrm>
            <a:off x="1643042" y="2857496"/>
            <a:ext cx="5929354" cy="830997"/>
          </a:xfrm>
          <a:prstGeom prst="rect">
            <a:avLst/>
          </a:prstGeom>
          <a:noFill/>
        </p:spPr>
        <p:txBody>
          <a:bodyPr>
            <a:spAutoFit/>
            <a:scene3d>
              <a:camera prst="orthographicFront"/>
              <a:lightRig rig="threePt" dir="t"/>
            </a:scene3d>
            <a:sp3d extrusionH="57150">
              <a:bevelT w="82550" h="38100" prst="coolSlant"/>
              <a:extrusionClr>
                <a:schemeClr val="tx1"/>
              </a:extrusionClr>
            </a:sp3d>
          </a:bodyPr>
          <a:lstStyle/>
          <a:p>
            <a:pPr algn="ctr" fontAlgn="auto">
              <a:spcBef>
                <a:spcPts val="0"/>
              </a:spcBef>
              <a:spcAft>
                <a:spcPts val="0"/>
              </a:spcAft>
              <a:defRPr/>
            </a:pPr>
            <a:r>
              <a:rPr lang="fr-FR" sz="4800" b="1" dirty="0">
                <a:ln w="1905"/>
                <a:solidFill>
                  <a:schemeClr val="accent6">
                    <a:lumMod val="75000"/>
                  </a:schemeClr>
                </a:solidFill>
                <a:effectLst>
                  <a:outerShdw blurRad="50800" dist="38100" algn="l" rotWithShape="0">
                    <a:schemeClr val="tx1">
                      <a:alpha val="40000"/>
                    </a:schemeClr>
                  </a:outerShdw>
                </a:effectLst>
                <a:latin typeface="Berlin Sans FB Demi" pitchFamily="34" charset="0"/>
              </a:rPr>
              <a:t>Merci de votre visite</a:t>
            </a:r>
            <a:endParaRPr lang="fr-FR" sz="4800" b="1" dirty="0">
              <a:ln w="11430"/>
              <a:solidFill>
                <a:schemeClr val="accent6">
                  <a:lumMod val="75000"/>
                </a:schemeClr>
              </a:solidFill>
              <a:effectLst>
                <a:outerShdw blurRad="50800" dist="38100" algn="l" rotWithShape="0">
                  <a:schemeClr val="tx1">
                    <a:alpha val="40000"/>
                  </a:schemeClr>
                </a:outerShdw>
              </a:effectLst>
              <a:latin typeface="Berlin Sans FB Demi" pitchFamily="34" charset="0"/>
            </a:endParaRPr>
          </a:p>
        </p:txBody>
      </p:sp>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608"/>
                                        </p:tgtEl>
                                        <p:attrNameLst>
                                          <p:attrName>style.visibility</p:attrName>
                                        </p:attrNameLst>
                                      </p:cBhvr>
                                      <p:to>
                                        <p:strVal val="visible"/>
                                      </p:to>
                                    </p:set>
                                    <p:animEffect transition="in" filter="fade">
                                      <p:cBhvr>
                                        <p:cTn id="7" dur="3000"/>
                                        <p:tgtEl>
                                          <p:spTgt spid="25608"/>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anim calcmode="lin" valueType="num">
                                      <p:cBhvr>
                                        <p:cTn id="13" dur="2000" fill="hold"/>
                                        <p:tgtEl>
                                          <p:spTgt spid="6"/>
                                        </p:tgtEl>
                                        <p:attrNameLst>
                                          <p:attrName>ppt_w</p:attrName>
                                        </p:attrNameLst>
                                      </p:cBhvr>
                                      <p:tavLst>
                                        <p:tav tm="0" fmla="#ppt_w*sin(2.5*pi*$)">
                                          <p:val>
                                            <p:fltVal val="0"/>
                                          </p:val>
                                        </p:tav>
                                        <p:tav tm="100000">
                                          <p:val>
                                            <p:fltVal val="1"/>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35" presetClass="exit" presetSubtype="0" fill="hold" nodeType="clickEffect">
                                  <p:stCondLst>
                                    <p:cond delay="0"/>
                                  </p:stCondLst>
                                  <p:childTnLst>
                                    <p:animEffect transition="out" filter="fade">
                                      <p:cBhvr>
                                        <p:cTn id="18" dur="2000"/>
                                        <p:tgtEl>
                                          <p:spTgt spid="25608"/>
                                        </p:tgtEl>
                                      </p:cBhvr>
                                    </p:animEffect>
                                    <p:anim calcmode="lin" valueType="num">
                                      <p:cBhvr>
                                        <p:cTn id="19" dur="2000"/>
                                        <p:tgtEl>
                                          <p:spTgt spid="25608"/>
                                        </p:tgtEl>
                                        <p:attrNameLst>
                                          <p:attrName>style.rotation</p:attrName>
                                        </p:attrNameLst>
                                      </p:cBhvr>
                                      <p:tavLst>
                                        <p:tav tm="0">
                                          <p:val>
                                            <p:fltVal val="0"/>
                                          </p:val>
                                        </p:tav>
                                        <p:tav tm="100000">
                                          <p:val>
                                            <p:fltVal val="720"/>
                                          </p:val>
                                        </p:tav>
                                      </p:tavLst>
                                    </p:anim>
                                    <p:anim calcmode="lin" valueType="num">
                                      <p:cBhvr>
                                        <p:cTn id="20" dur="2000"/>
                                        <p:tgtEl>
                                          <p:spTgt spid="25608"/>
                                        </p:tgtEl>
                                        <p:attrNameLst>
                                          <p:attrName>ppt_h</p:attrName>
                                        </p:attrNameLst>
                                      </p:cBhvr>
                                      <p:tavLst>
                                        <p:tav tm="0">
                                          <p:val>
                                            <p:strVal val="ppt_h"/>
                                          </p:val>
                                        </p:tav>
                                        <p:tav tm="100000">
                                          <p:val>
                                            <p:fltVal val="0"/>
                                          </p:val>
                                        </p:tav>
                                      </p:tavLst>
                                    </p:anim>
                                    <p:anim calcmode="lin" valueType="num">
                                      <p:cBhvr>
                                        <p:cTn id="21" dur="2000"/>
                                        <p:tgtEl>
                                          <p:spTgt spid="25608"/>
                                        </p:tgtEl>
                                        <p:attrNameLst>
                                          <p:attrName>ppt_w</p:attrName>
                                        </p:attrNameLst>
                                      </p:cBhvr>
                                      <p:tavLst>
                                        <p:tav tm="0">
                                          <p:val>
                                            <p:strVal val="ppt_w"/>
                                          </p:val>
                                        </p:tav>
                                        <p:tav tm="100000">
                                          <p:val>
                                            <p:fltVal val="0"/>
                                          </p:val>
                                        </p:tav>
                                      </p:tavLst>
                                    </p:anim>
                                    <p:set>
                                      <p:cBhvr>
                                        <p:cTn id="22" dur="1" fill="hold">
                                          <p:stCondLst>
                                            <p:cond delay="1999"/>
                                          </p:stCondLst>
                                        </p:cTn>
                                        <p:tgtEl>
                                          <p:spTgt spid="2560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1037</TotalTime>
  <Words>428</Words>
  <Application>Microsoft Office PowerPoint</Application>
  <PresentationFormat>Affichage à l'écran (4:3)</PresentationFormat>
  <Paragraphs>37</Paragraphs>
  <Slides>10</Slides>
  <Notes>0</Notes>
  <HiddenSlides>0</HiddenSlides>
  <MMClips>1</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10</vt:i4>
      </vt:variant>
    </vt:vector>
  </HeadingPairs>
  <TitlesOfParts>
    <vt:vector size="20" baseType="lpstr">
      <vt:lpstr>Arial</vt:lpstr>
      <vt:lpstr>Lucida Sans</vt:lpstr>
      <vt:lpstr>Book Antiqua</vt:lpstr>
      <vt:lpstr>Wingdings 2</vt:lpstr>
      <vt:lpstr>Wingdings</vt:lpstr>
      <vt:lpstr>Wingdings 3</vt:lpstr>
      <vt:lpstr>Calibri</vt:lpstr>
      <vt:lpstr>Berlin Sans FB Demi</vt:lpstr>
      <vt:lpstr>Berlin Sans FB</vt:lpstr>
      <vt:lpstr>Apex</vt:lpstr>
      <vt:lpstr> VISITE DE L’EGLISE   </vt:lpstr>
      <vt:lpstr>Diapositive 2</vt:lpstr>
      <vt:lpstr>Diapositive 3</vt:lpstr>
      <vt:lpstr>Diapositive 4</vt:lpstr>
      <vt:lpstr>Diapositive 5</vt:lpstr>
      <vt:lpstr>Diapositive 6</vt:lpstr>
      <vt:lpstr>Diapositive 7</vt:lpstr>
      <vt:lpstr>Diapositive 8</vt:lpstr>
      <vt:lpstr>Diapositive 9</vt:lpstr>
      <vt:lpstr>Diapositive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KLEIN</dc:creator>
  <cp:lastModifiedBy>Brigitte Klein</cp:lastModifiedBy>
  <cp:revision>124</cp:revision>
  <dcterms:created xsi:type="dcterms:W3CDTF">2010-05-14T19:16:52Z</dcterms:created>
  <dcterms:modified xsi:type="dcterms:W3CDTF">2015-12-27T10:05:49Z</dcterms:modified>
</cp:coreProperties>
</file>